
<file path=[Content_Types].xml><?xml version="1.0" encoding="utf-8"?>
<Types xmlns="http://schemas.openxmlformats.org/package/2006/content-types">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7"/>
  </p:notesMasterIdLst>
  <p:handoutMasterIdLst>
    <p:handoutMasterId r:id="rId8"/>
  </p:handoutMasterIdLst>
  <p:sldIdLst>
    <p:sldId id="256" r:id="rId3"/>
    <p:sldId id="274" r:id="rId4"/>
    <p:sldId id="277" r:id="rId5"/>
    <p:sldId id="278" r:id="rId6"/>
  </p:sldIdLst>
  <p:sldSz cx="9144000" cy="6858000" type="screen4x3"/>
  <p:notesSz cx="10691813" cy="7559675"/>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pitchFamily="34" charset="0"/>
        <a:ea typeface="Arial Unicode MS" pitchFamily="34" charset="-128"/>
        <a:cs typeface="Arial Unicode MS" pitchFamily="34" charset="-128"/>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pitchFamily="34" charset="0"/>
        <a:ea typeface="Arial Unicode MS" pitchFamily="34" charset="-128"/>
        <a:cs typeface="Arial Unicode MS" pitchFamily="34" charset="-128"/>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pitchFamily="34" charset="0"/>
        <a:ea typeface="Arial Unicode MS" pitchFamily="34" charset="-128"/>
        <a:cs typeface="Arial Unicode MS" pitchFamily="34" charset="-128"/>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pitchFamily="34" charset="0"/>
        <a:ea typeface="Arial Unicode MS" pitchFamily="34" charset="-128"/>
        <a:cs typeface="Arial Unicode MS" pitchFamily="34" charset="-128"/>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pitchFamily="34" charset="0"/>
        <a:ea typeface="Arial Unicode MS" pitchFamily="34" charset="-128"/>
        <a:cs typeface="Arial Unicode MS" pitchFamily="34" charset="-128"/>
      </a:defRPr>
    </a:lvl5pPr>
    <a:lvl6pPr marL="2286000" algn="l" defTabSz="914400" rtl="0" eaLnBrk="1" latinLnBrk="0" hangingPunct="1">
      <a:defRPr kern="1200">
        <a:solidFill>
          <a:schemeClr val="tx1"/>
        </a:solidFill>
        <a:latin typeface="Arial" pitchFamily="34" charset="0"/>
        <a:ea typeface="Arial Unicode MS" pitchFamily="34" charset="-128"/>
        <a:cs typeface="Arial Unicode MS" pitchFamily="34" charset="-128"/>
      </a:defRPr>
    </a:lvl6pPr>
    <a:lvl7pPr marL="2743200" algn="l" defTabSz="914400" rtl="0" eaLnBrk="1" latinLnBrk="0" hangingPunct="1">
      <a:defRPr kern="1200">
        <a:solidFill>
          <a:schemeClr val="tx1"/>
        </a:solidFill>
        <a:latin typeface="Arial" pitchFamily="34" charset="0"/>
        <a:ea typeface="Arial Unicode MS" pitchFamily="34" charset="-128"/>
        <a:cs typeface="Arial Unicode MS" pitchFamily="34" charset="-128"/>
      </a:defRPr>
    </a:lvl7pPr>
    <a:lvl8pPr marL="3200400" algn="l" defTabSz="914400" rtl="0" eaLnBrk="1" latinLnBrk="0" hangingPunct="1">
      <a:defRPr kern="1200">
        <a:solidFill>
          <a:schemeClr val="tx1"/>
        </a:solidFill>
        <a:latin typeface="Arial" pitchFamily="34" charset="0"/>
        <a:ea typeface="Arial Unicode MS" pitchFamily="34" charset="-128"/>
        <a:cs typeface="Arial Unicode MS" pitchFamily="34" charset="-128"/>
      </a:defRPr>
    </a:lvl8pPr>
    <a:lvl9pPr marL="3657600" algn="l" defTabSz="914400" rtl="0" eaLnBrk="1" latinLnBrk="0" hangingPunct="1">
      <a:defRPr kern="1200">
        <a:solidFill>
          <a:schemeClr val="tx1"/>
        </a:solidFill>
        <a:latin typeface="Arial" pitchFamily="34"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FF"/>
    <a:srgbClr val="507AF2"/>
    <a:srgbClr val="ED0C8B"/>
    <a:srgbClr val="660033"/>
    <a:srgbClr val="370321"/>
    <a:srgbClr val="DA5C21"/>
    <a:srgbClr val="DA5C5D"/>
    <a:srgbClr val="FE1A02"/>
    <a:srgbClr val="FF5050"/>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43" autoAdjust="0"/>
    <p:restoredTop sz="78631" autoAdjust="0"/>
  </p:normalViewPr>
  <p:slideViewPr>
    <p:cSldViewPr>
      <p:cViewPr varScale="1">
        <p:scale>
          <a:sx n="61" d="100"/>
          <a:sy n="61" d="100"/>
        </p:scale>
        <p:origin x="-1452" y="-84"/>
      </p:cViewPr>
      <p:guideLst>
        <p:guide orient="horz" pos="2160"/>
        <p:guide pos="2880"/>
      </p:guideLst>
    </p:cSldViewPr>
  </p:slideViewPr>
  <p:outlineViewPr>
    <p:cViewPr varScale="1">
      <p:scale>
        <a:sx n="170" d="200"/>
        <a:sy n="170" d="200"/>
      </p:scale>
      <p:origin x="0" y="846"/>
    </p:cViewPr>
  </p:outlineViewPr>
  <p:notesTextViewPr>
    <p:cViewPr>
      <p:scale>
        <a:sx n="100" d="100"/>
        <a:sy n="100" d="100"/>
      </p:scale>
      <p:origin x="0" y="0"/>
    </p:cViewPr>
  </p:notesTextViewPr>
  <p:notesViewPr>
    <p:cSldViewPr>
      <p:cViewPr>
        <p:scale>
          <a:sx n="100" d="100"/>
          <a:sy n="100" d="100"/>
        </p:scale>
        <p:origin x="-426" y="-72"/>
      </p:cViewPr>
      <p:guideLst>
        <p:guide orient="horz" pos="2036"/>
        <p:guide pos="3055"/>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354747" y="0"/>
            <a:ext cx="4634167" cy="37826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rgbClr val="000000"/>
                </a:solidFill>
                <a:latin typeface="Arial" charset="0"/>
              </a:defRPr>
            </a:lvl1pPr>
          </a:lstStyle>
          <a:p>
            <a:pPr>
              <a:defRPr/>
            </a:pPr>
            <a:endParaRPr lang="nl-NL" dirty="0"/>
          </a:p>
          <a:p>
            <a:pPr>
              <a:defRPr/>
            </a:pPr>
            <a:endParaRPr lang="nl-NL" dirty="0"/>
          </a:p>
        </p:txBody>
      </p:sp>
      <p:sp>
        <p:nvSpPr>
          <p:cNvPr id="83971" name="Rectangle 3"/>
          <p:cNvSpPr>
            <a:spLocks noGrp="1" noChangeArrowheads="1"/>
          </p:cNvSpPr>
          <p:nvPr>
            <p:ph type="dt" sz="quarter" idx="1"/>
          </p:nvPr>
        </p:nvSpPr>
        <p:spPr bwMode="auto">
          <a:xfrm>
            <a:off x="5651259" y="0"/>
            <a:ext cx="4634167" cy="37826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rgbClr val="000000"/>
                </a:solidFill>
                <a:latin typeface="Arial" charset="0"/>
              </a:defRPr>
            </a:lvl1pPr>
          </a:lstStyle>
          <a:p>
            <a:pPr>
              <a:defRPr/>
            </a:pPr>
            <a:endParaRPr lang="nl-NL" dirty="0" smtClean="0"/>
          </a:p>
          <a:p>
            <a:pPr>
              <a:defRPr/>
            </a:pPr>
            <a:endParaRPr lang="nl-NL" dirty="0"/>
          </a:p>
        </p:txBody>
      </p:sp>
      <p:sp>
        <p:nvSpPr>
          <p:cNvPr id="83972" name="Rectangle 4"/>
          <p:cNvSpPr>
            <a:spLocks noGrp="1" noChangeArrowheads="1"/>
          </p:cNvSpPr>
          <p:nvPr>
            <p:ph type="ftr" sz="quarter" idx="2"/>
          </p:nvPr>
        </p:nvSpPr>
        <p:spPr bwMode="auto">
          <a:xfrm>
            <a:off x="354747" y="7181410"/>
            <a:ext cx="4634167" cy="37826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solidFill>
                  <a:srgbClr val="000000"/>
                </a:solidFill>
                <a:latin typeface="Arial" charset="0"/>
              </a:defRPr>
            </a:lvl1pPr>
          </a:lstStyle>
          <a:p>
            <a:pPr>
              <a:defRPr/>
            </a:pPr>
            <a:r>
              <a:rPr lang="nl-NL" dirty="0" err="1" smtClean="0"/>
              <a:t>RGBZ-werkgroep</a:t>
            </a:r>
            <a:r>
              <a:rPr lang="nl-NL" dirty="0" smtClean="0"/>
              <a:t> 6 maart 2012</a:t>
            </a:r>
            <a:endParaRPr lang="nl-NL" dirty="0"/>
          </a:p>
          <a:p>
            <a:pPr>
              <a:defRPr/>
            </a:pPr>
            <a:endParaRPr lang="nl-NL" dirty="0"/>
          </a:p>
        </p:txBody>
      </p:sp>
      <p:sp>
        <p:nvSpPr>
          <p:cNvPr id="83973" name="Rectangle 5"/>
          <p:cNvSpPr>
            <a:spLocks noGrp="1" noChangeArrowheads="1"/>
          </p:cNvSpPr>
          <p:nvPr>
            <p:ph type="sldNum" sz="quarter" idx="3"/>
          </p:nvPr>
        </p:nvSpPr>
        <p:spPr bwMode="auto">
          <a:xfrm>
            <a:off x="5651259" y="7181410"/>
            <a:ext cx="4634167" cy="37826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900">
                <a:solidFill>
                  <a:srgbClr val="000000"/>
                </a:solidFill>
                <a:latin typeface="Arial" charset="0"/>
              </a:defRPr>
            </a:lvl1pPr>
          </a:lstStyle>
          <a:p>
            <a:pPr>
              <a:defRPr/>
            </a:pPr>
            <a:fld id="{09CC8D86-5F40-4C3A-9500-89EFDD8DA4CC}" type="slidenum">
              <a:rPr lang="nl-NL"/>
              <a:pPr>
                <a:defRPr/>
              </a:pPr>
              <a:t>‹nr.›</a:t>
            </a:fld>
            <a:endParaRPr lang="nl-NL"/>
          </a:p>
          <a:p>
            <a:pPr>
              <a:defRPr/>
            </a:pPr>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1"/>
          <p:cNvSpPr>
            <a:spLocks noGrp="1" noRot="1" noChangeAspect="1" noChangeArrowheads="1"/>
          </p:cNvSpPr>
          <p:nvPr>
            <p:ph type="sldImg"/>
          </p:nvPr>
        </p:nvSpPr>
        <p:spPr bwMode="auto">
          <a:xfrm>
            <a:off x="3454400" y="574675"/>
            <a:ext cx="3778250" cy="2833688"/>
          </a:xfrm>
          <a:prstGeom prst="rect">
            <a:avLst/>
          </a:prstGeom>
          <a:noFill/>
          <a:ln w="9525">
            <a:noFill/>
            <a:round/>
            <a:headEnd/>
            <a:tailEnd/>
          </a:ln>
        </p:spPr>
      </p:sp>
      <p:sp>
        <p:nvSpPr>
          <p:cNvPr id="3074" name="Rectangle 2"/>
          <p:cNvSpPr>
            <a:spLocks noGrp="1" noChangeArrowheads="1"/>
          </p:cNvSpPr>
          <p:nvPr>
            <p:ph type="body"/>
          </p:nvPr>
        </p:nvSpPr>
        <p:spPr bwMode="auto">
          <a:xfrm>
            <a:off x="1068732" y="3590706"/>
            <a:ext cx="8552104" cy="340101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nl-NL" noProof="0" smtClean="0"/>
          </a:p>
        </p:txBody>
      </p:sp>
      <p:sp>
        <p:nvSpPr>
          <p:cNvPr id="3075" name="Rectangle 3"/>
          <p:cNvSpPr>
            <a:spLocks noGrp="1" noChangeArrowheads="1"/>
          </p:cNvSpPr>
          <p:nvPr>
            <p:ph type="hdr"/>
          </p:nvPr>
        </p:nvSpPr>
        <p:spPr bwMode="auto">
          <a:xfrm>
            <a:off x="1" y="0"/>
            <a:ext cx="4638657" cy="37714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r>
              <a:rPr lang="nl-NL"/>
              <a:t>Informatiemodel RSGB</a:t>
            </a:r>
          </a:p>
        </p:txBody>
      </p:sp>
      <p:sp>
        <p:nvSpPr>
          <p:cNvPr id="3076" name="Rectangle 4"/>
          <p:cNvSpPr>
            <a:spLocks noGrp="1" noChangeArrowheads="1"/>
          </p:cNvSpPr>
          <p:nvPr>
            <p:ph type="dt"/>
          </p:nvPr>
        </p:nvSpPr>
        <p:spPr bwMode="auto">
          <a:xfrm>
            <a:off x="6050912" y="0"/>
            <a:ext cx="4638657" cy="377142"/>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r>
              <a:rPr lang="nl-NL"/>
              <a:t>2 juni 2010</a:t>
            </a:r>
          </a:p>
        </p:txBody>
      </p:sp>
      <p:sp>
        <p:nvSpPr>
          <p:cNvPr id="3077" name="Rectangle 5"/>
          <p:cNvSpPr>
            <a:spLocks noGrp="1" noChangeArrowheads="1"/>
          </p:cNvSpPr>
          <p:nvPr>
            <p:ph type="ftr"/>
          </p:nvPr>
        </p:nvSpPr>
        <p:spPr bwMode="auto">
          <a:xfrm>
            <a:off x="1" y="7181410"/>
            <a:ext cx="4638657" cy="377142"/>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r>
              <a:rPr lang="nl-NL"/>
              <a:t>Workshop standaardisatie in stelsel</a:t>
            </a:r>
          </a:p>
        </p:txBody>
      </p:sp>
      <p:sp>
        <p:nvSpPr>
          <p:cNvPr id="3078" name="Rectangle 6"/>
          <p:cNvSpPr>
            <a:spLocks noGrp="1" noChangeArrowheads="1"/>
          </p:cNvSpPr>
          <p:nvPr>
            <p:ph type="sldNum"/>
          </p:nvPr>
        </p:nvSpPr>
        <p:spPr bwMode="auto">
          <a:xfrm>
            <a:off x="6050912" y="7181410"/>
            <a:ext cx="4638657" cy="377142"/>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fld id="{34D13208-0805-4D8F-9178-F6C6A00929C9}" type="slidenum">
              <a:rPr lang="nl-NL"/>
              <a:pPr>
                <a:defRPr/>
              </a:pPr>
              <a:t>‹nr.›</a:t>
            </a:fld>
            <a:endParaRPr lang="nl-NL"/>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3"/>
          <p:cNvSpPr>
            <a:spLocks noGrp="1" noChangeArrowheads="1"/>
          </p:cNvSpPr>
          <p:nvPr>
            <p:ph type="hdr" sz="quarter"/>
          </p:nvPr>
        </p:nvSpPr>
        <p:spPr>
          <a:noFill/>
        </p:spPr>
        <p:txBody>
          <a:bodyPr/>
          <a:lstStyle/>
          <a:p>
            <a:r>
              <a:rPr lang="nl-NL" smtClean="0"/>
              <a:t>Informatiemodel RSGB</a:t>
            </a:r>
          </a:p>
        </p:txBody>
      </p:sp>
      <p:sp>
        <p:nvSpPr>
          <p:cNvPr id="11267" name="Rectangle 4"/>
          <p:cNvSpPr>
            <a:spLocks noGrp="1" noChangeArrowheads="1"/>
          </p:cNvSpPr>
          <p:nvPr>
            <p:ph type="dt" sz="quarter"/>
          </p:nvPr>
        </p:nvSpPr>
        <p:spPr>
          <a:noFill/>
        </p:spPr>
        <p:txBody>
          <a:bodyPr/>
          <a:lstStyle/>
          <a:p>
            <a:r>
              <a:rPr lang="nl-NL" smtClean="0"/>
              <a:t>2 juni 2010</a:t>
            </a:r>
          </a:p>
        </p:txBody>
      </p:sp>
      <p:sp>
        <p:nvSpPr>
          <p:cNvPr id="11268" name="Rectangle 5"/>
          <p:cNvSpPr>
            <a:spLocks noGrp="1" noChangeArrowheads="1"/>
          </p:cNvSpPr>
          <p:nvPr>
            <p:ph type="ftr" sz="quarter"/>
          </p:nvPr>
        </p:nvSpPr>
        <p:spPr>
          <a:noFill/>
        </p:spPr>
        <p:txBody>
          <a:bodyPr/>
          <a:lstStyle/>
          <a:p>
            <a:r>
              <a:rPr lang="nl-NL" smtClean="0"/>
              <a:t>Workshop standaardisatie in stelsel</a:t>
            </a:r>
          </a:p>
        </p:txBody>
      </p:sp>
      <p:sp>
        <p:nvSpPr>
          <p:cNvPr id="11269" name="Rectangle 6"/>
          <p:cNvSpPr>
            <a:spLocks noGrp="1" noChangeArrowheads="1"/>
          </p:cNvSpPr>
          <p:nvPr>
            <p:ph type="sldNum" sz="quarter"/>
          </p:nvPr>
        </p:nvSpPr>
        <p:spPr>
          <a:noFill/>
        </p:spPr>
        <p:txBody>
          <a:bodyPr/>
          <a:lstStyle/>
          <a:p>
            <a:fld id="{3E6DA90D-80E1-4585-94F8-14C74D72D13B}" type="slidenum">
              <a:rPr lang="nl-NL" smtClean="0"/>
              <a:pPr/>
              <a:t>1</a:t>
            </a:fld>
            <a:endParaRPr lang="nl-NL" smtClean="0"/>
          </a:p>
        </p:txBody>
      </p:sp>
      <p:sp>
        <p:nvSpPr>
          <p:cNvPr id="11270" name="Rectangle 1"/>
          <p:cNvSpPr>
            <a:spLocks noGrp="1" noRot="1" noChangeAspect="1" noChangeArrowheads="1" noTextEdit="1"/>
          </p:cNvSpPr>
          <p:nvPr>
            <p:ph type="sldImg"/>
          </p:nvPr>
        </p:nvSpPr>
        <p:spPr>
          <a:xfrm>
            <a:off x="3455988" y="574675"/>
            <a:ext cx="3778250" cy="2833688"/>
          </a:xfrm>
          <a:solidFill>
            <a:srgbClr val="FFFFFF"/>
          </a:solidFill>
          <a:ln>
            <a:solidFill>
              <a:srgbClr val="000000"/>
            </a:solidFill>
            <a:miter lim="800000"/>
          </a:ln>
        </p:spPr>
      </p:sp>
      <p:sp>
        <p:nvSpPr>
          <p:cNvPr id="11271" name="Rectangle 2"/>
          <p:cNvSpPr>
            <a:spLocks noGrp="1" noChangeArrowheads="1"/>
          </p:cNvSpPr>
          <p:nvPr>
            <p:ph type="body" idx="1"/>
          </p:nvPr>
        </p:nvSpPr>
        <p:spPr>
          <a:xfrm>
            <a:off x="1068733" y="3590705"/>
            <a:ext cx="8554348" cy="3402134"/>
          </a:xfrm>
          <a:noFill/>
          <a:ln/>
        </p:spPr>
        <p:txBody>
          <a:bodyPr wrap="none" anchor="ctr"/>
          <a:lstStyle/>
          <a:p>
            <a:endParaRPr lang="nl-NL" dirty="0" smtClean="0">
              <a:solidFill>
                <a:srgbClr val="FF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kern="1200" dirty="0" smtClean="0">
                <a:solidFill>
                  <a:srgbClr val="000000"/>
                </a:solidFill>
                <a:latin typeface="Times New Roman" pitchFamily="18" charset="0"/>
                <a:ea typeface="+mn-ea"/>
                <a:cs typeface="+mn-cs"/>
              </a:rPr>
              <a:t>Uitgangspunt is één actuele versie d.w.z. een voorkomen van een object waarvan de begin geldigheid in het verleden, heden of toekomst ligt en een eind geldigheid die geen waarde heeft of in de toekomst ligt</a:t>
            </a:r>
            <a:endParaRPr lang="nl-NL" dirty="0"/>
          </a:p>
        </p:txBody>
      </p:sp>
      <p:sp>
        <p:nvSpPr>
          <p:cNvPr id="4" name="Tijdelijke aanduiding voor koptekst 3"/>
          <p:cNvSpPr>
            <a:spLocks noGrp="1"/>
          </p:cNvSpPr>
          <p:nvPr>
            <p:ph type="hdr" idx="10"/>
          </p:nvPr>
        </p:nvSpPr>
        <p:spPr/>
        <p:txBody>
          <a:bodyPr/>
          <a:lstStyle/>
          <a:p>
            <a:pPr>
              <a:defRPr/>
            </a:pPr>
            <a:r>
              <a:rPr lang="nl-NL" smtClean="0"/>
              <a:t>Informatiemodel RSGB</a:t>
            </a:r>
            <a:endParaRPr lang="nl-NL"/>
          </a:p>
        </p:txBody>
      </p:sp>
      <p:sp>
        <p:nvSpPr>
          <p:cNvPr id="5" name="Tijdelijke aanduiding voor datum 4"/>
          <p:cNvSpPr>
            <a:spLocks noGrp="1"/>
          </p:cNvSpPr>
          <p:nvPr>
            <p:ph type="dt" idx="11"/>
          </p:nvPr>
        </p:nvSpPr>
        <p:spPr/>
        <p:txBody>
          <a:bodyPr/>
          <a:lstStyle/>
          <a:p>
            <a:pPr>
              <a:defRPr/>
            </a:pPr>
            <a:r>
              <a:rPr lang="nl-NL" smtClean="0"/>
              <a:t>2 juni 2010</a:t>
            </a:r>
            <a:endParaRPr lang="nl-NL"/>
          </a:p>
        </p:txBody>
      </p:sp>
      <p:sp>
        <p:nvSpPr>
          <p:cNvPr id="6" name="Tijdelijke aanduiding voor voettekst 5"/>
          <p:cNvSpPr>
            <a:spLocks noGrp="1"/>
          </p:cNvSpPr>
          <p:nvPr>
            <p:ph type="ftr" idx="12"/>
          </p:nvPr>
        </p:nvSpPr>
        <p:spPr/>
        <p:txBody>
          <a:bodyPr/>
          <a:lstStyle/>
          <a:p>
            <a:pPr>
              <a:defRPr/>
            </a:pPr>
            <a:r>
              <a:rPr lang="nl-NL" smtClean="0"/>
              <a:t>Workshop standaardisatie in stelsel</a:t>
            </a:r>
            <a:endParaRPr lang="nl-NL"/>
          </a:p>
        </p:txBody>
      </p:sp>
      <p:sp>
        <p:nvSpPr>
          <p:cNvPr id="7" name="Tijdelijke aanduiding voor dianummer 6"/>
          <p:cNvSpPr>
            <a:spLocks noGrp="1"/>
          </p:cNvSpPr>
          <p:nvPr>
            <p:ph type="sldNum" idx="13"/>
          </p:nvPr>
        </p:nvSpPr>
        <p:spPr/>
        <p:txBody>
          <a:bodyPr/>
          <a:lstStyle/>
          <a:p>
            <a:pPr>
              <a:defRPr/>
            </a:pPr>
            <a:fld id="{34D13208-0805-4D8F-9178-F6C6A00929C9}" type="slidenum">
              <a:rPr lang="nl-NL" smtClean="0"/>
              <a:pPr>
                <a:defRPr/>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koptekst 3"/>
          <p:cNvSpPr>
            <a:spLocks noGrp="1"/>
          </p:cNvSpPr>
          <p:nvPr>
            <p:ph type="hdr" idx="10"/>
          </p:nvPr>
        </p:nvSpPr>
        <p:spPr/>
        <p:txBody>
          <a:bodyPr/>
          <a:lstStyle/>
          <a:p>
            <a:pPr>
              <a:defRPr/>
            </a:pPr>
            <a:r>
              <a:rPr lang="nl-NL" smtClean="0"/>
              <a:t>Informatiemodel RSGB</a:t>
            </a:r>
            <a:endParaRPr lang="nl-NL"/>
          </a:p>
        </p:txBody>
      </p:sp>
      <p:sp>
        <p:nvSpPr>
          <p:cNvPr id="5" name="Tijdelijke aanduiding voor datum 4"/>
          <p:cNvSpPr>
            <a:spLocks noGrp="1"/>
          </p:cNvSpPr>
          <p:nvPr>
            <p:ph type="dt" idx="11"/>
          </p:nvPr>
        </p:nvSpPr>
        <p:spPr/>
        <p:txBody>
          <a:bodyPr/>
          <a:lstStyle/>
          <a:p>
            <a:pPr>
              <a:defRPr/>
            </a:pPr>
            <a:r>
              <a:rPr lang="nl-NL" smtClean="0"/>
              <a:t>2 juni 2010</a:t>
            </a:r>
            <a:endParaRPr lang="nl-NL"/>
          </a:p>
        </p:txBody>
      </p:sp>
      <p:sp>
        <p:nvSpPr>
          <p:cNvPr id="6" name="Tijdelijke aanduiding voor voettekst 5"/>
          <p:cNvSpPr>
            <a:spLocks noGrp="1"/>
          </p:cNvSpPr>
          <p:nvPr>
            <p:ph type="ftr" idx="12"/>
          </p:nvPr>
        </p:nvSpPr>
        <p:spPr/>
        <p:txBody>
          <a:bodyPr/>
          <a:lstStyle/>
          <a:p>
            <a:pPr>
              <a:defRPr/>
            </a:pPr>
            <a:r>
              <a:rPr lang="nl-NL" smtClean="0"/>
              <a:t>Workshop standaardisatie in stelsel</a:t>
            </a:r>
            <a:endParaRPr lang="nl-NL"/>
          </a:p>
        </p:txBody>
      </p:sp>
      <p:sp>
        <p:nvSpPr>
          <p:cNvPr id="7" name="Tijdelijke aanduiding voor dianummer 6"/>
          <p:cNvSpPr>
            <a:spLocks noGrp="1"/>
          </p:cNvSpPr>
          <p:nvPr>
            <p:ph type="sldNum" idx="13"/>
          </p:nvPr>
        </p:nvSpPr>
        <p:spPr/>
        <p:txBody>
          <a:bodyPr/>
          <a:lstStyle/>
          <a:p>
            <a:pPr>
              <a:defRPr/>
            </a:pPr>
            <a:fld id="{34D13208-0805-4D8F-9178-F6C6A00929C9}" type="slidenum">
              <a:rPr lang="nl-NL" smtClean="0"/>
              <a:pPr>
                <a:defRPr/>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koptekst 3"/>
          <p:cNvSpPr>
            <a:spLocks noGrp="1"/>
          </p:cNvSpPr>
          <p:nvPr>
            <p:ph type="hdr" idx="10"/>
          </p:nvPr>
        </p:nvSpPr>
        <p:spPr/>
        <p:txBody>
          <a:bodyPr/>
          <a:lstStyle/>
          <a:p>
            <a:pPr>
              <a:defRPr/>
            </a:pPr>
            <a:r>
              <a:rPr lang="nl-NL" smtClean="0"/>
              <a:t>Informatiemodel RSGB</a:t>
            </a:r>
            <a:endParaRPr lang="nl-NL"/>
          </a:p>
        </p:txBody>
      </p:sp>
      <p:sp>
        <p:nvSpPr>
          <p:cNvPr id="5" name="Tijdelijke aanduiding voor datum 4"/>
          <p:cNvSpPr>
            <a:spLocks noGrp="1"/>
          </p:cNvSpPr>
          <p:nvPr>
            <p:ph type="dt" idx="11"/>
          </p:nvPr>
        </p:nvSpPr>
        <p:spPr/>
        <p:txBody>
          <a:bodyPr/>
          <a:lstStyle/>
          <a:p>
            <a:pPr>
              <a:defRPr/>
            </a:pPr>
            <a:r>
              <a:rPr lang="nl-NL" smtClean="0"/>
              <a:t>2 juni 2010</a:t>
            </a:r>
            <a:endParaRPr lang="nl-NL"/>
          </a:p>
        </p:txBody>
      </p:sp>
      <p:sp>
        <p:nvSpPr>
          <p:cNvPr id="6" name="Tijdelijke aanduiding voor voettekst 5"/>
          <p:cNvSpPr>
            <a:spLocks noGrp="1"/>
          </p:cNvSpPr>
          <p:nvPr>
            <p:ph type="ftr" idx="12"/>
          </p:nvPr>
        </p:nvSpPr>
        <p:spPr/>
        <p:txBody>
          <a:bodyPr/>
          <a:lstStyle/>
          <a:p>
            <a:pPr>
              <a:defRPr/>
            </a:pPr>
            <a:r>
              <a:rPr lang="nl-NL" smtClean="0"/>
              <a:t>Workshop standaardisatie in stelsel</a:t>
            </a:r>
            <a:endParaRPr lang="nl-NL"/>
          </a:p>
        </p:txBody>
      </p:sp>
      <p:sp>
        <p:nvSpPr>
          <p:cNvPr id="7" name="Tijdelijke aanduiding voor dianummer 6"/>
          <p:cNvSpPr>
            <a:spLocks noGrp="1"/>
          </p:cNvSpPr>
          <p:nvPr>
            <p:ph type="sldNum" idx="13"/>
          </p:nvPr>
        </p:nvSpPr>
        <p:spPr/>
        <p:txBody>
          <a:bodyPr/>
          <a:lstStyle/>
          <a:p>
            <a:pPr>
              <a:defRPr/>
            </a:pPr>
            <a:fld id="{34D13208-0805-4D8F-9178-F6C6A00929C9}" type="slidenum">
              <a:rPr lang="nl-NL" smtClean="0"/>
              <a:pPr>
                <a:defRPr/>
              </a:pPr>
              <a:t>4</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NL"/>
          </a:p>
        </p:txBody>
      </p:sp>
      <p:sp>
        <p:nvSpPr>
          <p:cNvPr id="4" name="Rectangle 6"/>
          <p:cNvSpPr>
            <a:spLocks noGrp="1" noChangeArrowheads="1"/>
          </p:cNvSpPr>
          <p:nvPr>
            <p:ph type="sldNum" idx="10"/>
          </p:nvPr>
        </p:nvSpPr>
        <p:spPr>
          <a:ln/>
        </p:spPr>
        <p:txBody>
          <a:bodyPr/>
          <a:lstStyle>
            <a:lvl1pPr>
              <a:defRPr/>
            </a:lvl1pPr>
          </a:lstStyle>
          <a:p>
            <a:pPr>
              <a:defRPr/>
            </a:pPr>
            <a:fld id="{F18E0F9A-4B08-4E79-9827-984FD0CF4BE2}" type="slidenum">
              <a:rPr lang="nl-NL"/>
              <a:pPr>
                <a:defRPr/>
              </a:pPr>
              <a:t>‹nr.›</a:t>
            </a:fld>
            <a:fld id="{7E0738A9-B58F-4C5A-BB4E-F20A0A072FA4}" type="slidenum">
              <a:rPr lang="nl-NL"/>
              <a:pPr>
                <a:defRPr/>
              </a:pPr>
              <a:t>‹nr.›</a:t>
            </a:fld>
            <a:endParaRPr lang="nl-NL"/>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6"/>
          <p:cNvSpPr>
            <a:spLocks noGrp="1" noChangeArrowheads="1"/>
          </p:cNvSpPr>
          <p:nvPr>
            <p:ph type="sldNum" idx="10"/>
          </p:nvPr>
        </p:nvSpPr>
        <p:spPr>
          <a:ln/>
        </p:spPr>
        <p:txBody>
          <a:bodyPr/>
          <a:lstStyle>
            <a:lvl1pPr>
              <a:defRPr/>
            </a:lvl1pPr>
          </a:lstStyle>
          <a:p>
            <a:pPr>
              <a:defRPr/>
            </a:pPr>
            <a:fld id="{BBE3A055-105D-4752-8154-42421AB2DA84}" type="slidenum">
              <a:rPr lang="nl-NL"/>
              <a:pPr>
                <a:defRPr/>
              </a:pPr>
              <a:t>‹nr.›</a:t>
            </a:fld>
            <a:fld id="{33DE7FC7-AEC2-4C63-AE6C-4C4BF0AAD9AE}" type="slidenum">
              <a:rPr lang="nl-NL"/>
              <a:pPr>
                <a:defRPr/>
              </a:pPr>
              <a:t>‹nr.›</a:t>
            </a:fld>
            <a:endParaRPr lang="nl-NL"/>
          </a:p>
        </p:txBody>
      </p:sp>
    </p:spTree>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910388" y="1604963"/>
            <a:ext cx="2151062" cy="452437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1604963"/>
            <a:ext cx="6300788" cy="452437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6"/>
          <p:cNvSpPr>
            <a:spLocks noGrp="1" noChangeArrowheads="1"/>
          </p:cNvSpPr>
          <p:nvPr>
            <p:ph type="sldNum" idx="10"/>
          </p:nvPr>
        </p:nvSpPr>
        <p:spPr>
          <a:ln/>
        </p:spPr>
        <p:txBody>
          <a:bodyPr/>
          <a:lstStyle>
            <a:lvl1pPr>
              <a:defRPr/>
            </a:lvl1pPr>
          </a:lstStyle>
          <a:p>
            <a:pPr>
              <a:defRPr/>
            </a:pPr>
            <a:fld id="{173A1287-869D-4A79-B9AD-4027E1595485}" type="slidenum">
              <a:rPr lang="nl-NL"/>
              <a:pPr>
                <a:defRPr/>
              </a:pPr>
              <a:t>‹nr.›</a:t>
            </a:fld>
            <a:fld id="{F813F7A4-D918-49F8-8C57-69CD87B4517B}" type="slidenum">
              <a:rPr lang="nl-NL"/>
              <a:pPr>
                <a:defRPr/>
              </a:pPr>
              <a:t>‹nr.›</a:t>
            </a:fld>
            <a:endParaRPr lang="nl-NL"/>
          </a:p>
        </p:txBody>
      </p:sp>
    </p:spTree>
  </p:cSld>
  <p:clrMapOvr>
    <a:masterClrMapping/>
  </p:clrMapOvr>
  <p:transition spd="med">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NL"/>
          </a:p>
        </p:txBody>
      </p:sp>
      <p:sp>
        <p:nvSpPr>
          <p:cNvPr id="4" name="Rectangle 5"/>
          <p:cNvSpPr>
            <a:spLocks noGrp="1" noChangeArrowheads="1"/>
          </p:cNvSpPr>
          <p:nvPr>
            <p:ph type="sldNum" idx="10"/>
          </p:nvPr>
        </p:nvSpPr>
        <p:spPr>
          <a:ln/>
        </p:spPr>
        <p:txBody>
          <a:bodyPr/>
          <a:lstStyle>
            <a:lvl1pPr>
              <a:defRPr/>
            </a:lvl1pPr>
          </a:lstStyle>
          <a:p>
            <a:pPr>
              <a:defRPr/>
            </a:pPr>
            <a:fld id="{E5F75226-3A1D-4ABD-B4B5-FA0010C4D0F3}" type="slidenum">
              <a:rPr lang="nl-NL"/>
              <a:pPr>
                <a:defRPr/>
              </a:pPr>
              <a:t>‹nr.›</a:t>
            </a:fld>
            <a:fld id="{58B25128-6C98-46C2-893D-FB6C9EB80528}" type="slidenum">
              <a:rPr lang="nl-NL"/>
              <a:pPr>
                <a:defRPr/>
              </a:pPr>
              <a:t>‹nr.›</a:t>
            </a:fld>
            <a:endParaRPr lang="nl-NL"/>
          </a:p>
        </p:txBody>
      </p:sp>
    </p:spTree>
  </p:cSld>
  <p:clrMapOvr>
    <a:masterClrMapping/>
  </p:clrMapOvr>
  <p:transition spd="med">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5" name="Rechthoek 4"/>
          <p:cNvSpPr/>
          <p:nvPr userDrawn="1"/>
        </p:nvSpPr>
        <p:spPr bwMode="auto">
          <a:xfrm>
            <a:off x="467544" y="188640"/>
            <a:ext cx="1080120" cy="1296144"/>
          </a:xfrm>
          <a:prstGeom prst="rect">
            <a:avLst/>
          </a:prstGeom>
          <a:solidFill>
            <a:schemeClr val="bg1"/>
          </a:solidFill>
          <a:ln w="381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endParaRPr kumimoji="0" lang="nl-NL" sz="1800" b="0" i="0" u="none" strike="noStrike" cap="none" normalizeH="0" baseline="0" smtClean="0">
              <a:ln>
                <a:noFill/>
              </a:ln>
              <a:effectLst/>
              <a:latin typeface="Arial" charset="0"/>
              <a:ea typeface="Arial Unicode MS" pitchFamily="34" charset="-128"/>
              <a:cs typeface="Arial Unicode MS" pitchFamily="34" charset="-128"/>
            </a:endParaRPr>
          </a:p>
        </p:txBody>
      </p:sp>
      <p:sp>
        <p:nvSpPr>
          <p:cNvPr id="2" name="Titel 1"/>
          <p:cNvSpPr>
            <a:spLocks noGrp="1"/>
          </p:cNvSpPr>
          <p:nvPr>
            <p:ph type="title"/>
          </p:nvPr>
        </p:nvSpPr>
        <p:spPr/>
        <p:txBody>
          <a:bodyPr/>
          <a:lstStyle>
            <a:lvl1pPr>
              <a:defRPr>
                <a:solidFill>
                  <a:srgbClr val="660033"/>
                </a:solidFill>
              </a:defRPr>
            </a:lvl1pPr>
          </a:lstStyle>
          <a:p>
            <a:r>
              <a:rPr lang="nl-NL" dirty="0" smtClean="0"/>
              <a:t>Klik om de stijl te bewerken</a:t>
            </a:r>
            <a:endParaRPr lang="nl-NL" dirty="0"/>
          </a:p>
        </p:txBody>
      </p:sp>
      <p:sp>
        <p:nvSpPr>
          <p:cNvPr id="3" name="Tijdelijke aanduiding voor inhoud 2"/>
          <p:cNvSpPr>
            <a:spLocks noGrp="1"/>
          </p:cNvSpPr>
          <p:nvPr>
            <p:ph idx="1"/>
          </p:nvPr>
        </p:nvSpPr>
        <p:spPr/>
        <p:txBody>
          <a:bodyPr/>
          <a:lstStyle>
            <a:lvl1pPr>
              <a:spcBef>
                <a:spcPts val="1200"/>
              </a:spcBef>
              <a:spcAft>
                <a:spcPts val="0"/>
              </a:spcAft>
              <a:defRPr/>
            </a:lvl1pPr>
            <a:lvl2pPr>
              <a:spcBef>
                <a:spcPts val="0"/>
              </a:spcBef>
              <a:spcAft>
                <a:spcPts val="0"/>
              </a:spcAft>
              <a:defRPr sz="2000">
                <a:solidFill>
                  <a:srgbClr val="ED0C8B"/>
                </a:solidFill>
              </a:defRPr>
            </a:lvl2pPr>
            <a:lvl3pPr>
              <a:defRPr sz="1800">
                <a:solidFill>
                  <a:srgbClr val="ED0C8B"/>
                </a:solidFill>
              </a:defRPr>
            </a:lvl3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Rectangle 5"/>
          <p:cNvSpPr>
            <a:spLocks noGrp="1" noChangeArrowheads="1"/>
          </p:cNvSpPr>
          <p:nvPr>
            <p:ph type="sldNum" idx="10"/>
          </p:nvPr>
        </p:nvSpPr>
        <p:spPr>
          <a:ln/>
        </p:spPr>
        <p:txBody>
          <a:bodyPr/>
          <a:lstStyle>
            <a:lvl1pPr>
              <a:defRPr/>
            </a:lvl1pPr>
          </a:lstStyle>
          <a:p>
            <a:pPr>
              <a:defRPr/>
            </a:pPr>
            <a:fld id="{1F5B12CE-6DBC-45EE-8498-55E691D1C4D3}" type="slidenum">
              <a:rPr lang="nl-NL"/>
              <a:pPr>
                <a:defRPr/>
              </a:pPr>
              <a:t>‹nr.›</a:t>
            </a:fld>
            <a:fld id="{F4C801C1-DFE2-4FD7-AA45-24A787134ADC}" type="slidenum">
              <a:rPr lang="nl-NL"/>
              <a:pPr>
                <a:defRPr/>
              </a:pPr>
              <a:t>‹nr.›</a:t>
            </a:fld>
            <a:endParaRPr lang="nl-NL"/>
          </a:p>
        </p:txBody>
      </p:sp>
    </p:spTree>
  </p:cSld>
  <p:clrMapOvr>
    <a:masterClrMapping/>
  </p:clrMapOvr>
  <p:transition spd="med">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5"/>
          <p:cNvSpPr>
            <a:spLocks noGrp="1" noChangeArrowheads="1"/>
          </p:cNvSpPr>
          <p:nvPr>
            <p:ph type="sldNum" idx="10"/>
          </p:nvPr>
        </p:nvSpPr>
        <p:spPr>
          <a:ln/>
        </p:spPr>
        <p:txBody>
          <a:bodyPr/>
          <a:lstStyle>
            <a:lvl1pPr>
              <a:defRPr/>
            </a:lvl1pPr>
          </a:lstStyle>
          <a:p>
            <a:pPr>
              <a:defRPr/>
            </a:pPr>
            <a:fld id="{655EC9D0-0376-4460-A33B-D701F381BEA6}" type="slidenum">
              <a:rPr lang="nl-NL"/>
              <a:pPr>
                <a:defRPr/>
              </a:pPr>
              <a:t>‹nr.›</a:t>
            </a:fld>
            <a:fld id="{F5445802-9697-455A-9185-E36F7DE1995A}" type="slidenum">
              <a:rPr lang="nl-NL"/>
              <a:pPr>
                <a:defRPr/>
              </a:pPr>
              <a:t>‹nr.›</a:t>
            </a:fld>
            <a:endParaRPr lang="nl-NL"/>
          </a:p>
        </p:txBody>
      </p:sp>
    </p:spTree>
  </p:cSld>
  <p:clrMapOvr>
    <a:masterClrMapping/>
  </p:clrMapOvr>
  <p:transition spd="med">
    <p:wipe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84213" y="1500188"/>
            <a:ext cx="41529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989513" y="1500188"/>
            <a:ext cx="41529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5"/>
          <p:cNvSpPr>
            <a:spLocks noGrp="1" noChangeArrowheads="1"/>
          </p:cNvSpPr>
          <p:nvPr>
            <p:ph type="sldNum" idx="10"/>
          </p:nvPr>
        </p:nvSpPr>
        <p:spPr>
          <a:ln/>
        </p:spPr>
        <p:txBody>
          <a:bodyPr/>
          <a:lstStyle>
            <a:lvl1pPr>
              <a:defRPr/>
            </a:lvl1pPr>
          </a:lstStyle>
          <a:p>
            <a:pPr>
              <a:defRPr/>
            </a:pPr>
            <a:fld id="{E0AE4714-986D-47F7-9370-011343F7DEC9}" type="slidenum">
              <a:rPr lang="nl-NL"/>
              <a:pPr>
                <a:defRPr/>
              </a:pPr>
              <a:t>‹nr.›</a:t>
            </a:fld>
            <a:fld id="{73FB222E-C73C-4A4A-AE81-C5F1950847AC}" type="slidenum">
              <a:rPr lang="nl-NL"/>
              <a:pPr>
                <a:defRPr/>
              </a:pPr>
              <a:t>‹nr.›</a:t>
            </a:fld>
            <a:endParaRPr lang="nl-NL"/>
          </a:p>
        </p:txBody>
      </p:sp>
    </p:spTree>
  </p:cSld>
  <p:clrMapOvr>
    <a:masterClrMapping/>
  </p:clrMapOvr>
  <p:transition spd="med">
    <p:wipe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5"/>
          <p:cNvSpPr>
            <a:spLocks noGrp="1" noChangeArrowheads="1"/>
          </p:cNvSpPr>
          <p:nvPr>
            <p:ph type="sldNum" idx="10"/>
          </p:nvPr>
        </p:nvSpPr>
        <p:spPr>
          <a:ln/>
        </p:spPr>
        <p:txBody>
          <a:bodyPr/>
          <a:lstStyle>
            <a:lvl1pPr>
              <a:defRPr/>
            </a:lvl1pPr>
          </a:lstStyle>
          <a:p>
            <a:pPr>
              <a:defRPr/>
            </a:pPr>
            <a:fld id="{CF0B7D6B-9BFD-4603-B0AC-9692C9F7CD97}" type="slidenum">
              <a:rPr lang="nl-NL"/>
              <a:pPr>
                <a:defRPr/>
              </a:pPr>
              <a:t>‹nr.›</a:t>
            </a:fld>
            <a:fld id="{E1EECE85-356C-4F8C-9197-16F4BAF43D58}" type="slidenum">
              <a:rPr lang="nl-NL"/>
              <a:pPr>
                <a:defRPr/>
              </a:pPr>
              <a:t>‹nr.›</a:t>
            </a:fld>
            <a:endParaRPr lang="nl-NL"/>
          </a:p>
        </p:txBody>
      </p:sp>
    </p:spTree>
  </p:cSld>
  <p:clrMapOvr>
    <a:masterClrMapping/>
  </p:clrMapOvr>
  <p:transition spd="med">
    <p:wipe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5"/>
          <p:cNvSpPr>
            <a:spLocks noGrp="1" noChangeArrowheads="1"/>
          </p:cNvSpPr>
          <p:nvPr>
            <p:ph type="sldNum" idx="10"/>
          </p:nvPr>
        </p:nvSpPr>
        <p:spPr>
          <a:ln/>
        </p:spPr>
        <p:txBody>
          <a:bodyPr/>
          <a:lstStyle>
            <a:lvl1pPr>
              <a:defRPr/>
            </a:lvl1pPr>
          </a:lstStyle>
          <a:p>
            <a:pPr>
              <a:defRPr/>
            </a:pPr>
            <a:fld id="{A959BBB6-26D7-4AD6-BC90-541A01ED3C27}" type="slidenum">
              <a:rPr lang="nl-NL"/>
              <a:pPr>
                <a:defRPr/>
              </a:pPr>
              <a:t>‹nr.›</a:t>
            </a:fld>
            <a:fld id="{90C44ED8-320C-4FBB-B66A-82B1BEED67DE}" type="slidenum">
              <a:rPr lang="nl-NL"/>
              <a:pPr>
                <a:defRPr/>
              </a:pPr>
              <a:t>‹nr.›</a:t>
            </a:fld>
            <a:endParaRPr lang="nl-NL"/>
          </a:p>
        </p:txBody>
      </p:sp>
    </p:spTree>
  </p:cSld>
  <p:clrMapOvr>
    <a:masterClrMapping/>
  </p:clrMapOvr>
  <p:transition spd="med">
    <p:wipe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A3F49FB9-55D0-47B2-8321-621203AA6535}" type="slidenum">
              <a:rPr lang="nl-NL"/>
              <a:pPr>
                <a:defRPr/>
              </a:pPr>
              <a:t>‹nr.›</a:t>
            </a:fld>
            <a:fld id="{2830F9BA-0D2B-401F-ABD8-0988FEE09B86}" type="slidenum">
              <a:rPr lang="nl-NL"/>
              <a:pPr>
                <a:defRPr/>
              </a:pPr>
              <a:t>‹nr.›</a:t>
            </a:fld>
            <a:endParaRPr lang="nl-NL"/>
          </a:p>
        </p:txBody>
      </p:sp>
    </p:spTree>
  </p:cSld>
  <p:clrMapOvr>
    <a:masterClrMapping/>
  </p:clrMapOvr>
  <p:transition spd="med">
    <p:wipe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sldNum" idx="10"/>
          </p:nvPr>
        </p:nvSpPr>
        <p:spPr>
          <a:ln/>
        </p:spPr>
        <p:txBody>
          <a:bodyPr/>
          <a:lstStyle>
            <a:lvl1pPr>
              <a:defRPr/>
            </a:lvl1pPr>
          </a:lstStyle>
          <a:p>
            <a:pPr>
              <a:defRPr/>
            </a:pPr>
            <a:fld id="{ACC7DE12-0038-4B67-BEA6-B1FA8980FC28}" type="slidenum">
              <a:rPr lang="nl-NL"/>
              <a:pPr>
                <a:defRPr/>
              </a:pPr>
              <a:t>‹nr.›</a:t>
            </a:fld>
            <a:fld id="{A0E98ABE-2B10-4D02-9AA5-D50FA11487F8}" type="slidenum">
              <a:rPr lang="nl-NL"/>
              <a:pPr>
                <a:defRPr/>
              </a:pPr>
              <a:t>‹nr.›</a:t>
            </a:fld>
            <a:endParaRPr lang="nl-NL"/>
          </a:p>
        </p:txBody>
      </p:sp>
    </p:spTree>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6"/>
          <p:cNvSpPr>
            <a:spLocks noGrp="1" noChangeArrowheads="1"/>
          </p:cNvSpPr>
          <p:nvPr>
            <p:ph type="sldNum" idx="10"/>
          </p:nvPr>
        </p:nvSpPr>
        <p:spPr>
          <a:ln/>
        </p:spPr>
        <p:txBody>
          <a:bodyPr/>
          <a:lstStyle>
            <a:lvl1pPr>
              <a:defRPr/>
            </a:lvl1pPr>
          </a:lstStyle>
          <a:p>
            <a:pPr>
              <a:defRPr/>
            </a:pPr>
            <a:fld id="{8919F01A-8BB7-4A1C-AE05-3A1B4FFF59A4}" type="slidenum">
              <a:rPr lang="nl-NL"/>
              <a:pPr>
                <a:defRPr/>
              </a:pPr>
              <a:t>‹nr.›</a:t>
            </a:fld>
            <a:fld id="{E89B35FD-A39A-4B28-BC91-890996AA8FDE}" type="slidenum">
              <a:rPr lang="nl-NL"/>
              <a:pPr>
                <a:defRPr/>
              </a:pPr>
              <a:t>‹nr.›</a:t>
            </a:fld>
            <a:endParaRPr lang="nl-NL"/>
          </a:p>
        </p:txBody>
      </p:sp>
    </p:spTree>
  </p:cSld>
  <p:clrMapOvr>
    <a:masterClrMapping/>
  </p:clrMapOvr>
  <p:transition spd="med">
    <p:wipe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5"/>
          <p:cNvSpPr>
            <a:spLocks noGrp="1" noChangeArrowheads="1"/>
          </p:cNvSpPr>
          <p:nvPr>
            <p:ph type="sldNum" idx="10"/>
          </p:nvPr>
        </p:nvSpPr>
        <p:spPr>
          <a:ln/>
        </p:spPr>
        <p:txBody>
          <a:bodyPr/>
          <a:lstStyle>
            <a:lvl1pPr>
              <a:defRPr/>
            </a:lvl1pPr>
          </a:lstStyle>
          <a:p>
            <a:pPr>
              <a:defRPr/>
            </a:pPr>
            <a:fld id="{FD19CF5C-9214-40D7-BBB5-E9640CA3F0A3}" type="slidenum">
              <a:rPr lang="nl-NL"/>
              <a:pPr>
                <a:defRPr/>
              </a:pPr>
              <a:t>‹nr.›</a:t>
            </a:fld>
            <a:fld id="{6A247BB9-1D5B-46DB-A01A-281D4722A4F6}" type="slidenum">
              <a:rPr lang="nl-NL"/>
              <a:pPr>
                <a:defRPr/>
              </a:pPr>
              <a:t>‹nr.›</a:t>
            </a:fld>
            <a:endParaRPr lang="nl-NL"/>
          </a:p>
        </p:txBody>
      </p:sp>
    </p:spTree>
  </p:cSld>
  <p:clrMapOvr>
    <a:masterClrMapping/>
  </p:clrMapOvr>
  <p:transition spd="med">
    <p:wipe di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sldNum" idx="10"/>
          </p:nvPr>
        </p:nvSpPr>
        <p:spPr>
          <a:ln/>
        </p:spPr>
        <p:txBody>
          <a:bodyPr/>
          <a:lstStyle>
            <a:lvl1pPr>
              <a:defRPr/>
            </a:lvl1pPr>
          </a:lstStyle>
          <a:p>
            <a:pPr>
              <a:defRPr/>
            </a:pPr>
            <a:fld id="{3D38360A-5525-4D7D-802C-23DE395CC732}" type="slidenum">
              <a:rPr lang="nl-NL"/>
              <a:pPr>
                <a:defRPr/>
              </a:pPr>
              <a:t>‹nr.›</a:t>
            </a:fld>
            <a:fld id="{DD9191A7-9158-4811-AE06-233A510F7578}" type="slidenum">
              <a:rPr lang="nl-NL"/>
              <a:pPr>
                <a:defRPr/>
              </a:pPr>
              <a:t>‹nr.›</a:t>
            </a:fld>
            <a:endParaRPr lang="nl-NL"/>
          </a:p>
        </p:txBody>
      </p:sp>
    </p:spTree>
  </p:cSld>
  <p:clrMapOvr>
    <a:masterClrMapping/>
  </p:clrMapOvr>
  <p:transition spd="med">
    <p:wipe di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972300" y="273050"/>
            <a:ext cx="2170113" cy="5751513"/>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3050"/>
            <a:ext cx="6362700" cy="5751513"/>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Rectangle 5"/>
          <p:cNvSpPr>
            <a:spLocks noGrp="1" noChangeArrowheads="1"/>
          </p:cNvSpPr>
          <p:nvPr>
            <p:ph type="sldNum" idx="10"/>
          </p:nvPr>
        </p:nvSpPr>
        <p:spPr>
          <a:ln/>
        </p:spPr>
        <p:txBody>
          <a:bodyPr/>
          <a:lstStyle>
            <a:lvl1pPr>
              <a:defRPr/>
            </a:lvl1pPr>
          </a:lstStyle>
          <a:p>
            <a:pPr>
              <a:defRPr/>
            </a:pPr>
            <a:fld id="{B890F543-54AA-4AA6-A911-09D6C31C8D40}" type="slidenum">
              <a:rPr lang="nl-NL"/>
              <a:pPr>
                <a:defRPr/>
              </a:pPr>
              <a:t>‹nr.›</a:t>
            </a:fld>
            <a:fld id="{3CB8260E-8CBD-463E-A305-3B73A536BC05}" type="slidenum">
              <a:rPr lang="nl-NL"/>
              <a:pPr>
                <a:defRPr/>
              </a:pPr>
              <a:t>‹nr.›</a:t>
            </a:fld>
            <a:endParaRPr lang="nl-NL"/>
          </a:p>
        </p:txBody>
      </p:sp>
    </p:spTree>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6"/>
          <p:cNvSpPr>
            <a:spLocks noGrp="1" noChangeArrowheads="1"/>
          </p:cNvSpPr>
          <p:nvPr>
            <p:ph type="sldNum" idx="10"/>
          </p:nvPr>
        </p:nvSpPr>
        <p:spPr>
          <a:ln/>
        </p:spPr>
        <p:txBody>
          <a:bodyPr/>
          <a:lstStyle>
            <a:lvl1pPr>
              <a:defRPr/>
            </a:lvl1pPr>
          </a:lstStyle>
          <a:p>
            <a:pPr>
              <a:defRPr/>
            </a:pPr>
            <a:fld id="{B3C16BC3-6CE3-4ABF-A2FD-199EA0E8BD03}" type="slidenum">
              <a:rPr lang="nl-NL"/>
              <a:pPr>
                <a:defRPr/>
              </a:pPr>
              <a:t>‹nr.›</a:t>
            </a:fld>
            <a:fld id="{353E31DF-49D1-4C8F-A6CE-0868FB8A2CE3}" type="slidenum">
              <a:rPr lang="nl-NL"/>
              <a:pPr>
                <a:defRPr/>
              </a:pPr>
              <a:t>‹nr.›</a:t>
            </a:fld>
            <a:endParaRPr lang="nl-NL"/>
          </a:p>
        </p:txBody>
      </p:sp>
    </p:spTree>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4963"/>
            <a:ext cx="4037013"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6613" y="1604963"/>
            <a:ext cx="40386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Rectangle 6"/>
          <p:cNvSpPr>
            <a:spLocks noGrp="1" noChangeArrowheads="1"/>
          </p:cNvSpPr>
          <p:nvPr>
            <p:ph type="sldNum" idx="10"/>
          </p:nvPr>
        </p:nvSpPr>
        <p:spPr>
          <a:ln/>
        </p:spPr>
        <p:txBody>
          <a:bodyPr/>
          <a:lstStyle>
            <a:lvl1pPr>
              <a:defRPr/>
            </a:lvl1pPr>
          </a:lstStyle>
          <a:p>
            <a:pPr>
              <a:defRPr/>
            </a:pPr>
            <a:fld id="{FFCFDB1A-5587-4259-9749-BA47CA6D9477}" type="slidenum">
              <a:rPr lang="nl-NL"/>
              <a:pPr>
                <a:defRPr/>
              </a:pPr>
              <a:t>‹nr.›</a:t>
            </a:fld>
            <a:fld id="{6F4BE32E-F54D-4D13-9CF1-DD736D913090}" type="slidenum">
              <a:rPr lang="nl-NL"/>
              <a:pPr>
                <a:defRPr/>
              </a:pPr>
              <a:t>‹nr.›</a:t>
            </a:fld>
            <a:endParaRPr lang="nl-NL"/>
          </a:p>
        </p:txBody>
      </p:sp>
    </p:spTree>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Rectangle 6"/>
          <p:cNvSpPr>
            <a:spLocks noGrp="1" noChangeArrowheads="1"/>
          </p:cNvSpPr>
          <p:nvPr>
            <p:ph type="sldNum" idx="10"/>
          </p:nvPr>
        </p:nvSpPr>
        <p:spPr>
          <a:ln/>
        </p:spPr>
        <p:txBody>
          <a:bodyPr/>
          <a:lstStyle>
            <a:lvl1pPr>
              <a:defRPr/>
            </a:lvl1pPr>
          </a:lstStyle>
          <a:p>
            <a:pPr>
              <a:defRPr/>
            </a:pPr>
            <a:fld id="{3A8B33EF-A97D-4B48-A2E8-A8285C948751}" type="slidenum">
              <a:rPr lang="nl-NL"/>
              <a:pPr>
                <a:defRPr/>
              </a:pPr>
              <a:t>‹nr.›</a:t>
            </a:fld>
            <a:fld id="{755DE613-6C8F-47D5-92E7-9E6427B57C48}" type="slidenum">
              <a:rPr lang="nl-NL"/>
              <a:pPr>
                <a:defRPr/>
              </a:pPr>
              <a:t>‹nr.›</a:t>
            </a:fld>
            <a:endParaRPr lang="nl-NL"/>
          </a:p>
        </p:txBody>
      </p:sp>
    </p:spTree>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Rectangle 6"/>
          <p:cNvSpPr>
            <a:spLocks noGrp="1" noChangeArrowheads="1"/>
          </p:cNvSpPr>
          <p:nvPr>
            <p:ph type="sldNum" idx="10"/>
          </p:nvPr>
        </p:nvSpPr>
        <p:spPr>
          <a:ln/>
        </p:spPr>
        <p:txBody>
          <a:bodyPr/>
          <a:lstStyle>
            <a:lvl1pPr>
              <a:defRPr/>
            </a:lvl1pPr>
          </a:lstStyle>
          <a:p>
            <a:pPr>
              <a:defRPr/>
            </a:pPr>
            <a:fld id="{8086693D-DEB7-4423-B1D2-4115C57D7292}" type="slidenum">
              <a:rPr lang="nl-NL"/>
              <a:pPr>
                <a:defRPr/>
              </a:pPr>
              <a:t>‹nr.›</a:t>
            </a:fld>
            <a:fld id="{C68BF850-812C-4601-AB7A-732D890427BC}" type="slidenum">
              <a:rPr lang="nl-NL"/>
              <a:pPr>
                <a:defRPr/>
              </a:pPr>
              <a:t>‹nr.›</a:t>
            </a:fld>
            <a:endParaRPr lang="nl-NL"/>
          </a:p>
        </p:txBody>
      </p:sp>
    </p:spTree>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6"/>
          <p:cNvSpPr>
            <a:spLocks noGrp="1" noChangeArrowheads="1"/>
          </p:cNvSpPr>
          <p:nvPr>
            <p:ph type="sldNum" idx="10"/>
          </p:nvPr>
        </p:nvSpPr>
        <p:spPr>
          <a:ln/>
        </p:spPr>
        <p:txBody>
          <a:bodyPr/>
          <a:lstStyle>
            <a:lvl1pPr>
              <a:defRPr/>
            </a:lvl1pPr>
          </a:lstStyle>
          <a:p>
            <a:pPr>
              <a:defRPr/>
            </a:pPr>
            <a:fld id="{B1FFC65F-AA69-45C7-B820-7C283D1F4C17}" type="slidenum">
              <a:rPr lang="nl-NL"/>
              <a:pPr>
                <a:defRPr/>
              </a:pPr>
              <a:t>‹nr.›</a:t>
            </a:fld>
            <a:fld id="{07F74342-9382-498C-8AAC-237B7ECC85D9}" type="slidenum">
              <a:rPr lang="nl-NL"/>
              <a:pPr>
                <a:defRPr/>
              </a:pPr>
              <a:t>‹nr.›</a:t>
            </a:fld>
            <a:endParaRPr lang="nl-NL"/>
          </a:p>
        </p:txBody>
      </p:sp>
    </p:spTree>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6"/>
          <p:cNvSpPr>
            <a:spLocks noGrp="1" noChangeArrowheads="1"/>
          </p:cNvSpPr>
          <p:nvPr>
            <p:ph type="sldNum" idx="10"/>
          </p:nvPr>
        </p:nvSpPr>
        <p:spPr>
          <a:ln/>
        </p:spPr>
        <p:txBody>
          <a:bodyPr/>
          <a:lstStyle>
            <a:lvl1pPr>
              <a:defRPr/>
            </a:lvl1pPr>
          </a:lstStyle>
          <a:p>
            <a:pPr>
              <a:defRPr/>
            </a:pPr>
            <a:fld id="{65817D9F-118E-499A-BA6C-FC5CDE574CEF}" type="slidenum">
              <a:rPr lang="nl-NL"/>
              <a:pPr>
                <a:defRPr/>
              </a:pPr>
              <a:t>‹nr.›</a:t>
            </a:fld>
            <a:fld id="{9997ACA7-930C-4DCD-ADAE-7ADF011C3C86}" type="slidenum">
              <a:rPr lang="nl-NL"/>
              <a:pPr>
                <a:defRPr/>
              </a:pPr>
              <a:t>‹nr.›</a:t>
            </a:fld>
            <a:endParaRPr lang="nl-NL"/>
          </a:p>
        </p:txBody>
      </p:sp>
    </p:spTree>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6"/>
          <p:cNvSpPr>
            <a:spLocks noGrp="1" noChangeArrowheads="1"/>
          </p:cNvSpPr>
          <p:nvPr>
            <p:ph type="sldNum" idx="10"/>
          </p:nvPr>
        </p:nvSpPr>
        <p:spPr>
          <a:ln/>
        </p:spPr>
        <p:txBody>
          <a:bodyPr/>
          <a:lstStyle>
            <a:lvl1pPr>
              <a:defRPr/>
            </a:lvl1pPr>
          </a:lstStyle>
          <a:p>
            <a:pPr>
              <a:defRPr/>
            </a:pPr>
            <a:fld id="{85F18EF6-E2DD-4199-BF1A-1D0A63A86CC2}" type="slidenum">
              <a:rPr lang="nl-NL"/>
              <a:pPr>
                <a:defRPr/>
              </a:pPr>
              <a:t>‹nr.›</a:t>
            </a:fld>
            <a:fld id="{15BD5F8F-5068-49DB-8B7B-EF79CD66014D}" type="slidenum">
              <a:rPr lang="nl-NL"/>
              <a:pPr>
                <a:defRPr/>
              </a:pPr>
              <a:t>‹nr.›</a:t>
            </a:fld>
            <a:endParaRPr lang="nl-NL"/>
          </a:p>
        </p:txBody>
      </p:sp>
    </p:spTree>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026" name="Picture 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360">
            <a:noFill/>
            <a:miter lim="800000"/>
            <a:headEnd/>
            <a:tailEnd/>
          </a:ln>
        </p:spPr>
      </p:pic>
      <p:pic>
        <p:nvPicPr>
          <p:cNvPr id="1027" name="Picture 2"/>
          <p:cNvPicPr>
            <a:picLocks noChangeAspect="1" noChangeArrowheads="1"/>
          </p:cNvPicPr>
          <p:nvPr/>
        </p:nvPicPr>
        <p:blipFill>
          <a:blip r:embed="rId14" cstate="print"/>
          <a:srcRect/>
          <a:stretch>
            <a:fillRect/>
          </a:stretch>
        </p:blipFill>
        <p:spPr bwMode="auto">
          <a:xfrm>
            <a:off x="0" y="0"/>
            <a:ext cx="9144000" cy="6858000"/>
          </a:xfrm>
          <a:prstGeom prst="rect">
            <a:avLst/>
          </a:prstGeom>
          <a:noFill/>
          <a:ln w="9360">
            <a:noFill/>
            <a:miter lim="800000"/>
            <a:headEnd/>
            <a:tailEnd/>
          </a:ln>
        </p:spPr>
      </p:pic>
      <p:sp>
        <p:nvSpPr>
          <p:cNvPr id="1028" name="Rectangle 3"/>
          <p:cNvSpPr>
            <a:spLocks noGrp="1" noChangeArrowheads="1"/>
          </p:cNvSpPr>
          <p:nvPr>
            <p:ph type="title"/>
          </p:nvPr>
        </p:nvSpPr>
        <p:spPr bwMode="auto">
          <a:xfrm>
            <a:off x="2852738" y="3105150"/>
            <a:ext cx="6208712" cy="2235200"/>
          </a:xfrm>
          <a:prstGeom prst="rect">
            <a:avLst/>
          </a:prstGeom>
          <a:noFill/>
          <a:ln w="9525">
            <a:solidFill>
              <a:srgbClr val="000000"/>
            </a:solidFill>
            <a:round/>
            <a:headEnd/>
            <a:tailEnd/>
          </a:ln>
        </p:spPr>
        <p:txBody>
          <a:bodyPr vert="horz" wrap="square" lIns="90000" tIns="45000" rIns="90000" bIns="45000" numCol="1" anchor="ctr" anchorCtr="0" compatLnSpc="1">
            <a:prstTxWarp prst="textNoShape">
              <a:avLst/>
            </a:prstTxWarp>
          </a:bodyPr>
          <a:lstStyle/>
          <a:p>
            <a:pPr lvl="0"/>
            <a:r>
              <a:rPr lang="en-GB" smtClean="0"/>
              <a:t>Klik om de opmaak van de titeltekst te bewerkenClick to edit Master title style</a:t>
            </a:r>
          </a:p>
        </p:txBody>
      </p:sp>
      <p:sp>
        <p:nvSpPr>
          <p:cNvPr id="1030" name="Rectangle 6"/>
          <p:cNvSpPr>
            <a:spLocks noGrp="1" noChangeArrowheads="1"/>
          </p:cNvSpPr>
          <p:nvPr>
            <p:ph type="sldNum"/>
          </p:nvPr>
        </p:nvSpPr>
        <p:spPr bwMode="auto">
          <a:xfrm>
            <a:off x="6553200" y="6356350"/>
            <a:ext cx="2132013" cy="363538"/>
          </a:xfrm>
          <a:prstGeom prst="rect">
            <a:avLst/>
          </a:prstGeom>
          <a:noFill/>
          <a:ln w="9525">
            <a:noFill/>
            <a:round/>
            <a:headEnd/>
            <a:tailEnd/>
          </a:ln>
          <a:effectLst/>
        </p:spPr>
        <p:txBody>
          <a:bodyPr vert="horz" wrap="square" lIns="90000" tIns="45000" rIns="90000" bIns="45000" numCol="1" anchor="t" anchorCtr="0" compatLnSpc="1">
            <a:prstTxWarp prst="textNoShape">
              <a:avLst/>
            </a:prstTxWarp>
          </a:bodyPr>
          <a:lstStyle>
            <a:lvl1pPr hangingPunct="1">
              <a:lnSpc>
                <a:spcPct val="102000"/>
              </a:lnSpc>
              <a:tabLst>
                <a:tab pos="723900" algn="l"/>
                <a:tab pos="1447800" algn="l"/>
              </a:tabLst>
              <a:defRPr>
                <a:solidFill>
                  <a:srgbClr val="000000"/>
                </a:solidFill>
                <a:latin typeface="Calibri" pitchFamily="34" charset="0"/>
              </a:defRPr>
            </a:lvl1pPr>
          </a:lstStyle>
          <a:p>
            <a:pPr>
              <a:defRPr/>
            </a:pPr>
            <a:fld id="{0C01738C-AABC-4DA4-AA5C-C09300820BF6}" type="slidenum">
              <a:rPr lang="nl-NL"/>
              <a:pPr>
                <a:defRPr/>
              </a:pPr>
              <a:t>‹nr.›</a:t>
            </a:fld>
            <a:fld id="{4D2A1112-BB29-4AB9-805E-5F5C3ECCC718}" type="slidenum">
              <a:rPr lang="nl-NL"/>
              <a:pPr>
                <a:defRPr/>
              </a:pPr>
              <a:t>‹nr.›</a:t>
            </a:fld>
            <a:endParaRPr lang="nl-NL"/>
          </a:p>
        </p:txBody>
      </p:sp>
      <p:sp>
        <p:nvSpPr>
          <p:cNvPr id="2" name="Rectangle 7"/>
          <p:cNvSpPr>
            <a:spLocks noGrp="1" noChangeArrowheads="1"/>
          </p:cNvSpPr>
          <p:nvPr>
            <p:ph type="body" idx="1"/>
          </p:nvPr>
        </p:nvSpPr>
        <p:spPr bwMode="auto">
          <a:xfrm>
            <a:off x="457200" y="1604963"/>
            <a:ext cx="8228013" cy="4524375"/>
          </a:xfrm>
          <a:prstGeom prst="rect">
            <a:avLst/>
          </a:prstGeom>
          <a:noFill/>
          <a:ln w="9525">
            <a:noFill/>
            <a:round/>
            <a:headEnd/>
            <a:tailEnd/>
          </a:ln>
        </p:spPr>
        <p:txBody>
          <a:bodyPr vert="horz" wrap="square" lIns="0" tIns="0" rIns="0" bIns="0" numCol="1" anchor="t" anchorCtr="0" compatLnSpc="1">
            <a:prstTxWarp prst="textNoShape">
              <a:avLst/>
            </a:prstTxWarp>
          </a:bodyPr>
          <a:lstStyle/>
          <a:p>
            <a:pPr lvl="0"/>
            <a:r>
              <a:rPr lang="en-GB" smtClean="0"/>
              <a:t>Klik om de opmaak van de overzichtstekst te bewerken</a:t>
            </a:r>
          </a:p>
          <a:p>
            <a:pPr lvl="1"/>
            <a:r>
              <a:rPr lang="en-GB" smtClean="0"/>
              <a:t>Tweede overzichtsniveau</a:t>
            </a:r>
          </a:p>
          <a:p>
            <a:pPr lvl="2"/>
            <a:r>
              <a:rPr lang="en-GB" smtClean="0"/>
              <a:t>Derde overzichtsniveau</a:t>
            </a:r>
          </a:p>
          <a:p>
            <a:pPr lvl="3"/>
            <a:r>
              <a:rPr lang="en-GB" smtClean="0"/>
              <a:t>Vierde overzichtsniveau</a:t>
            </a:r>
          </a:p>
          <a:p>
            <a:pPr lvl="4"/>
            <a:r>
              <a:rPr lang="en-GB" smtClean="0"/>
              <a:t>Vijfde overzichtsniveau</a:t>
            </a:r>
          </a:p>
          <a:p>
            <a:pPr lvl="4"/>
            <a:r>
              <a:rPr lang="en-GB" smtClean="0"/>
              <a:t>Zesde overzichtsniveau</a:t>
            </a:r>
          </a:p>
          <a:p>
            <a:pPr lvl="4"/>
            <a:r>
              <a:rPr lang="en-GB" smtClean="0"/>
              <a:t>Zevende overzichtsniveau</a:t>
            </a:r>
          </a:p>
          <a:p>
            <a:pPr lvl="4"/>
            <a:r>
              <a:rPr lang="en-GB" smtClean="0"/>
              <a:t>Achtste overzichtsniveau</a:t>
            </a:r>
          </a:p>
          <a:p>
            <a:pPr lvl="4"/>
            <a:r>
              <a:rPr lang="en-GB" smtClean="0"/>
              <a:t>Negende overzichtsniveau</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wipe dir="d"/>
  </p:transition>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5pPr>
      <a:lvl6pPr marL="25146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6pPr>
      <a:lvl7pPr marL="29718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7pPr>
      <a:lvl8pPr marL="34290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8pPr>
      <a:lvl9pPr marL="38862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9pPr>
    </p:titleStyle>
    <p:bodyStyle>
      <a:lvl1pPr marL="342900" indent="-342900" algn="l" defTabSz="449263" rtl="0" eaLnBrk="0" fontAlgn="base" hangingPunct="0">
        <a:lnSpc>
          <a:spcPct val="101000"/>
        </a:lnSpc>
        <a:spcBef>
          <a:spcPct val="0"/>
        </a:spcBef>
        <a:spcAft>
          <a:spcPts val="1425"/>
        </a:spcAft>
        <a:buClr>
          <a:srgbClr val="000000"/>
        </a:buClr>
        <a:buSzPct val="100000"/>
        <a:buFont typeface="Times New Roman" pitchFamily="18" charset="0"/>
        <a:defRPr sz="2300" b="1">
          <a:solidFill>
            <a:srgbClr val="ED0C8B"/>
          </a:solidFill>
          <a:latin typeface="+mn-lt"/>
          <a:ea typeface="+mn-ea"/>
          <a:cs typeface="+mn-cs"/>
        </a:defRPr>
      </a:lvl1pPr>
      <a:lvl2pPr marL="742950" indent="-285750" algn="l" defTabSz="449263" rtl="0" eaLnBrk="0" fontAlgn="base" hangingPunct="0">
        <a:lnSpc>
          <a:spcPct val="101000"/>
        </a:lnSpc>
        <a:spcBef>
          <a:spcPct val="0"/>
        </a:spcBef>
        <a:spcAft>
          <a:spcPts val="1138"/>
        </a:spcAft>
        <a:buClr>
          <a:srgbClr val="000000"/>
        </a:buClr>
        <a:buSzPct val="100000"/>
        <a:buFont typeface="Times New Roman" pitchFamily="18" charset="0"/>
        <a:defRPr sz="2300">
          <a:solidFill>
            <a:srgbClr val="000000"/>
          </a:solidFill>
          <a:latin typeface="+mn-lt"/>
        </a:defRPr>
      </a:lvl2pPr>
      <a:lvl3pPr marL="1143000" indent="-228600" algn="l" defTabSz="449263" rtl="0" eaLnBrk="0" fontAlgn="base" hangingPunct="0">
        <a:lnSpc>
          <a:spcPct val="101000"/>
        </a:lnSpc>
        <a:spcBef>
          <a:spcPct val="0"/>
        </a:spcBef>
        <a:spcAft>
          <a:spcPts val="850"/>
        </a:spcAft>
        <a:buClr>
          <a:srgbClr val="000000"/>
        </a:buClr>
        <a:buSzPct val="100000"/>
        <a:buFont typeface="Times New Roman" pitchFamily="18" charset="0"/>
        <a:defRPr sz="2300">
          <a:solidFill>
            <a:srgbClr val="000000"/>
          </a:solidFill>
          <a:latin typeface="+mn-lt"/>
        </a:defRPr>
      </a:lvl3pPr>
      <a:lvl4pPr marL="1600200" indent="-228600" algn="l" defTabSz="449263" rtl="0" eaLnBrk="0" fontAlgn="base" hangingPunct="0">
        <a:lnSpc>
          <a:spcPct val="101000"/>
        </a:lnSpc>
        <a:spcBef>
          <a:spcPct val="0"/>
        </a:spcBef>
        <a:spcAft>
          <a:spcPts val="575"/>
        </a:spcAft>
        <a:buClr>
          <a:srgbClr val="000000"/>
        </a:buClr>
        <a:buSzPct val="100000"/>
        <a:buFont typeface="Times New Roman" pitchFamily="18" charset="0"/>
        <a:defRPr sz="2300">
          <a:solidFill>
            <a:srgbClr val="000000"/>
          </a:solidFill>
          <a:latin typeface="+mn-lt"/>
        </a:defRPr>
      </a:lvl4pPr>
      <a:lvl5pPr marL="2057400" indent="-228600" algn="l" defTabSz="449263" rtl="0" eaLnBrk="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5pPr>
      <a:lvl6pPr marL="25146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6pPr>
      <a:lvl7pPr marL="29718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7pPr>
      <a:lvl8pPr marL="34290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8pPr>
      <a:lvl9pPr marL="38862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50" name="Picture 1"/>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360">
            <a:noFill/>
            <a:miter lim="800000"/>
            <a:headEnd/>
            <a:tailEnd/>
          </a:ln>
        </p:spPr>
      </p:pic>
      <p:sp>
        <p:nvSpPr>
          <p:cNvPr id="2051" name="Rectangle 2"/>
          <p:cNvSpPr>
            <a:spLocks noGrp="1" noChangeArrowheads="1"/>
          </p:cNvSpPr>
          <p:nvPr>
            <p:ph type="body" idx="1"/>
          </p:nvPr>
        </p:nvSpPr>
        <p:spPr bwMode="auto">
          <a:xfrm>
            <a:off x="684213" y="1500188"/>
            <a:ext cx="8458200" cy="4524375"/>
          </a:xfrm>
          <a:prstGeom prst="rect">
            <a:avLst/>
          </a:prstGeom>
          <a:noFill/>
          <a:ln w="9360">
            <a:noFill/>
            <a:miter lim="800000"/>
            <a:headEnd/>
            <a:tailEnd/>
          </a:ln>
        </p:spPr>
        <p:txBody>
          <a:bodyPr vert="horz" wrap="square" lIns="90000" tIns="45000" rIns="90000" bIns="45000" numCol="1" anchor="t" anchorCtr="0" compatLnSpc="1">
            <a:prstTxWarp prst="textNoShape">
              <a:avLst/>
            </a:prstTxWarp>
          </a:bodyPr>
          <a:lstStyle/>
          <a:p>
            <a:pPr lvl="0"/>
            <a:r>
              <a:rPr lang="en-GB" smtClean="0"/>
              <a:t>Klik om de opmaak van de overzichtstekst te bewerken</a:t>
            </a:r>
          </a:p>
          <a:p>
            <a:pPr lvl="1"/>
            <a:r>
              <a:rPr lang="en-GB" smtClean="0"/>
              <a:t>Tweede overzichtsniveau</a:t>
            </a:r>
          </a:p>
          <a:p>
            <a:pPr lvl="2"/>
            <a:r>
              <a:rPr lang="en-GB" smtClean="0"/>
              <a:t>Derde overzichtsniveau</a:t>
            </a:r>
          </a:p>
          <a:p>
            <a:pPr lvl="3"/>
            <a:r>
              <a:rPr lang="en-GB" smtClean="0"/>
              <a:t>Vierde overzichtsniveau</a:t>
            </a:r>
          </a:p>
          <a:p>
            <a:pPr lvl="4"/>
            <a:r>
              <a:rPr lang="en-GB" smtClean="0"/>
              <a:t>Vijfde overzichtsniveau</a:t>
            </a:r>
          </a:p>
          <a:p>
            <a:pPr lvl="4"/>
            <a:r>
              <a:rPr lang="en-GB" smtClean="0"/>
              <a:t>Zesde overzichtsniveau</a:t>
            </a:r>
          </a:p>
          <a:p>
            <a:pPr lvl="4"/>
            <a:r>
              <a:rPr lang="en-GB" smtClean="0"/>
              <a:t>Zevende overzichtsniveau</a:t>
            </a:r>
          </a:p>
          <a:p>
            <a:pPr lvl="4"/>
            <a:r>
              <a:rPr lang="en-GB" smtClean="0"/>
              <a:t>Achtste overzichtsniveau</a:t>
            </a:r>
          </a:p>
          <a:p>
            <a:pPr lvl="0"/>
            <a:r>
              <a:rPr lang="en-GB" smtClean="0"/>
              <a:t>Negende overzichtsniveauClick to edit Master text styles</a:t>
            </a:r>
          </a:p>
          <a:p>
            <a:pPr lvl="0"/>
            <a:r>
              <a:rPr lang="en-GB" smtClean="0"/>
              <a:t>Second level</a:t>
            </a:r>
          </a:p>
          <a:p>
            <a:pPr lvl="0"/>
            <a:r>
              <a:rPr lang="en-GB" smtClean="0"/>
              <a:t>Third level</a:t>
            </a:r>
          </a:p>
          <a:p>
            <a:pPr lvl="0"/>
            <a:r>
              <a:rPr lang="en-GB" smtClean="0"/>
              <a:t>Fourth level</a:t>
            </a:r>
          </a:p>
          <a:p>
            <a:pPr lvl="0"/>
            <a:r>
              <a:rPr lang="en-GB" smtClean="0"/>
              <a:t>Fifth level</a:t>
            </a:r>
          </a:p>
        </p:txBody>
      </p:sp>
      <p:sp>
        <p:nvSpPr>
          <p:cNvPr id="2053" name="Rectangle 5"/>
          <p:cNvSpPr>
            <a:spLocks noGrp="1" noChangeArrowheads="1"/>
          </p:cNvSpPr>
          <p:nvPr>
            <p:ph type="sldNum"/>
          </p:nvPr>
        </p:nvSpPr>
        <p:spPr bwMode="auto">
          <a:xfrm>
            <a:off x="6553200" y="6356350"/>
            <a:ext cx="2132013" cy="363538"/>
          </a:xfrm>
          <a:prstGeom prst="rect">
            <a:avLst/>
          </a:prstGeom>
          <a:noFill/>
          <a:ln w="9525">
            <a:noFill/>
            <a:round/>
            <a:headEnd/>
            <a:tailEnd/>
          </a:ln>
          <a:effectLst/>
        </p:spPr>
        <p:txBody>
          <a:bodyPr vert="horz" wrap="square" lIns="90000" tIns="45000" rIns="90000" bIns="45000" numCol="1" anchor="t" anchorCtr="0" compatLnSpc="1">
            <a:prstTxWarp prst="textNoShape">
              <a:avLst/>
            </a:prstTxWarp>
          </a:bodyPr>
          <a:lstStyle>
            <a:lvl1pPr hangingPunct="1">
              <a:lnSpc>
                <a:spcPct val="102000"/>
              </a:lnSpc>
              <a:tabLst>
                <a:tab pos="723900" algn="l"/>
                <a:tab pos="1447800" algn="l"/>
              </a:tabLst>
              <a:defRPr>
                <a:solidFill>
                  <a:srgbClr val="000000"/>
                </a:solidFill>
                <a:latin typeface="Calibri" pitchFamily="34" charset="0"/>
              </a:defRPr>
            </a:lvl1pPr>
          </a:lstStyle>
          <a:p>
            <a:pPr>
              <a:defRPr/>
            </a:pPr>
            <a:fld id="{F3B5C8F5-943F-40C8-894C-9CB46D51A852}" type="slidenum">
              <a:rPr lang="nl-NL"/>
              <a:pPr>
                <a:defRPr/>
              </a:pPr>
              <a:t>‹nr.›</a:t>
            </a:fld>
            <a:fld id="{D9D14FAB-80EF-4DEC-BE40-ED3791389667}" type="slidenum">
              <a:rPr lang="nl-NL"/>
              <a:pPr>
                <a:defRPr/>
              </a:pPr>
              <a:t>‹nr.›</a:t>
            </a:fld>
            <a:endParaRPr lang="nl-NL"/>
          </a:p>
        </p:txBody>
      </p:sp>
      <p:sp>
        <p:nvSpPr>
          <p:cNvPr id="2" name="Rectangle 6"/>
          <p:cNvSpPr>
            <a:spLocks noGrp="1" noChangeArrowheads="1"/>
          </p:cNvSpPr>
          <p:nvPr>
            <p:ph type="title"/>
          </p:nvPr>
        </p:nvSpPr>
        <p:spPr bwMode="auto">
          <a:xfrm>
            <a:off x="457200" y="273050"/>
            <a:ext cx="8228013" cy="1143000"/>
          </a:xfrm>
          <a:prstGeom prst="rect">
            <a:avLst/>
          </a:prstGeom>
          <a:noFill/>
          <a:ln w="9525">
            <a:noFill/>
            <a:round/>
            <a:headEnd/>
            <a:tailEnd/>
          </a:ln>
        </p:spPr>
        <p:txBody>
          <a:bodyPr vert="horz" wrap="square" lIns="0" tIns="0" rIns="0" bIns="0" numCol="1" anchor="ctr" anchorCtr="0" compatLnSpc="1">
            <a:prstTxWarp prst="textNoShape">
              <a:avLst/>
            </a:prstTxWarp>
          </a:bodyPr>
          <a:lstStyle/>
          <a:p>
            <a:pPr lvl="0"/>
            <a:r>
              <a:rPr lang="en-GB" smtClean="0"/>
              <a:t>Klik om de opmaak van de titeltekst te bewerken</a:t>
            </a:r>
          </a:p>
        </p:txBody>
      </p:sp>
      <p:pic>
        <p:nvPicPr>
          <p:cNvPr id="2054" name="Picture 8"/>
          <p:cNvPicPr>
            <a:picLocks noChangeAspect="1" noChangeArrowheads="1"/>
          </p:cNvPicPr>
          <p:nvPr userDrawn="1"/>
        </p:nvPicPr>
        <p:blipFill>
          <a:blip r:embed="rId14" cstate="print"/>
          <a:srcRect/>
          <a:stretch>
            <a:fillRect/>
          </a:stretch>
        </p:blipFill>
        <p:spPr bwMode="auto">
          <a:xfrm>
            <a:off x="684213" y="333375"/>
            <a:ext cx="809625" cy="936625"/>
          </a:xfrm>
          <a:prstGeom prst="rect">
            <a:avLst/>
          </a:prstGeom>
          <a:noFill/>
          <a:ln w="9525" algn="ctr">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ipe dir="d"/>
  </p:transition>
  <p:txStyles>
    <p:titleStyle>
      <a:lvl1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2pPr>
      <a:lvl3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3pPr>
      <a:lvl4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4pPr>
      <a:lvl5pPr algn="l"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5pPr>
      <a:lvl6pPr marL="25146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6pPr>
      <a:lvl7pPr marL="29718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7pPr>
      <a:lvl8pPr marL="34290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8pPr>
      <a:lvl9pPr marL="3886200" indent="-228600" algn="l"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9pPr>
    </p:titleStyle>
    <p:bodyStyle>
      <a:lvl1pPr marL="342900" indent="-342900" algn="l" defTabSz="449263" rtl="0" eaLnBrk="0" fontAlgn="base" hangingPunct="0">
        <a:lnSpc>
          <a:spcPct val="101000"/>
        </a:lnSpc>
        <a:spcBef>
          <a:spcPct val="0"/>
        </a:spcBef>
        <a:spcAft>
          <a:spcPts val="1425"/>
        </a:spcAft>
        <a:buClr>
          <a:srgbClr val="000000"/>
        </a:buClr>
        <a:buSzPct val="100000"/>
        <a:buFont typeface="Times New Roman" pitchFamily="18" charset="0"/>
        <a:defRPr sz="2300" b="1">
          <a:solidFill>
            <a:srgbClr val="ED0C8B"/>
          </a:solidFill>
          <a:latin typeface="+mn-lt"/>
          <a:ea typeface="+mn-ea"/>
          <a:cs typeface="+mn-cs"/>
        </a:defRPr>
      </a:lvl1pPr>
      <a:lvl2pPr marL="742950" indent="-285750" algn="l" defTabSz="449263" rtl="0" eaLnBrk="0" fontAlgn="base" hangingPunct="0">
        <a:lnSpc>
          <a:spcPct val="101000"/>
        </a:lnSpc>
        <a:spcBef>
          <a:spcPct val="0"/>
        </a:spcBef>
        <a:spcAft>
          <a:spcPts val="1138"/>
        </a:spcAft>
        <a:buClr>
          <a:srgbClr val="000000"/>
        </a:buClr>
        <a:buSzPct val="100000"/>
        <a:buFont typeface="Times New Roman" pitchFamily="18" charset="0"/>
        <a:defRPr sz="2300">
          <a:solidFill>
            <a:srgbClr val="000000"/>
          </a:solidFill>
          <a:latin typeface="+mn-lt"/>
        </a:defRPr>
      </a:lvl2pPr>
      <a:lvl3pPr marL="1143000" indent="-228600" algn="l" defTabSz="449263" rtl="0" eaLnBrk="0" fontAlgn="base" hangingPunct="0">
        <a:lnSpc>
          <a:spcPct val="101000"/>
        </a:lnSpc>
        <a:spcBef>
          <a:spcPct val="0"/>
        </a:spcBef>
        <a:spcAft>
          <a:spcPts val="850"/>
        </a:spcAft>
        <a:buClr>
          <a:srgbClr val="000000"/>
        </a:buClr>
        <a:buSzPct val="100000"/>
        <a:buFont typeface="Times New Roman" pitchFamily="18" charset="0"/>
        <a:defRPr sz="2300">
          <a:solidFill>
            <a:srgbClr val="000000"/>
          </a:solidFill>
          <a:latin typeface="+mn-lt"/>
        </a:defRPr>
      </a:lvl3pPr>
      <a:lvl4pPr marL="1600200" indent="-228600" algn="l" defTabSz="449263" rtl="0" eaLnBrk="0" fontAlgn="base" hangingPunct="0">
        <a:lnSpc>
          <a:spcPct val="101000"/>
        </a:lnSpc>
        <a:spcBef>
          <a:spcPct val="0"/>
        </a:spcBef>
        <a:spcAft>
          <a:spcPts val="575"/>
        </a:spcAft>
        <a:buClr>
          <a:srgbClr val="000000"/>
        </a:buClr>
        <a:buSzPct val="100000"/>
        <a:buFont typeface="Times New Roman" pitchFamily="18" charset="0"/>
        <a:defRPr sz="2300">
          <a:solidFill>
            <a:srgbClr val="000000"/>
          </a:solidFill>
          <a:latin typeface="+mn-lt"/>
        </a:defRPr>
      </a:lvl4pPr>
      <a:lvl5pPr marL="2057400" indent="-228600" algn="l" defTabSz="449263" rtl="0" eaLnBrk="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5pPr>
      <a:lvl6pPr marL="25146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6pPr>
      <a:lvl7pPr marL="29718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7pPr>
      <a:lvl8pPr marL="34290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8pPr>
      <a:lvl9pPr marL="3886200" indent="-228600" algn="l" defTabSz="449263" rtl="0" fontAlgn="base" hangingPunct="0">
        <a:lnSpc>
          <a:spcPct val="101000"/>
        </a:lnSpc>
        <a:spcBef>
          <a:spcPct val="0"/>
        </a:spcBef>
        <a:spcAft>
          <a:spcPts val="288"/>
        </a:spcAft>
        <a:buClr>
          <a:srgbClr val="000000"/>
        </a:buClr>
        <a:buSzPct val="100000"/>
        <a:buFont typeface="Times New Roman" pitchFamily="18" charset="0"/>
        <a:defRPr sz="2000">
          <a:solidFill>
            <a:srgbClr val="000000"/>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2771800" y="2348880"/>
            <a:ext cx="6291238" cy="2993058"/>
          </a:xfrm>
          <a:prstGeom prst="rect">
            <a:avLst/>
          </a:prstGeom>
          <a:solidFill>
            <a:srgbClr val="ED0C8B">
              <a:alpha val="39999"/>
            </a:srgbClr>
          </a:solidFill>
          <a:ln w="9525">
            <a:noFill/>
            <a:miter lim="800000"/>
            <a:headEnd/>
            <a:tailEnd/>
          </a:ln>
          <a:effectLst/>
          <a:scene3d>
            <a:camera prst="orthographicFront"/>
            <a:lightRig rig="threePt" dir="t"/>
          </a:scene3d>
          <a:sp3d>
            <a:bevelT/>
          </a:sp3d>
        </p:spPr>
        <p:txBody>
          <a:bodyPr lIns="90000" tIns="45000" rIns="90000" bIns="45000" anchor="ctr"/>
          <a:lstStyle/>
          <a:p>
            <a:pPr algn="ctr" hangingPunct="1">
              <a:lnSpc>
                <a:spcPct val="101000"/>
              </a:lnSpc>
              <a:tabLst>
                <a:tab pos="723900" algn="l"/>
                <a:tab pos="1447800" algn="l"/>
                <a:tab pos="2171700" algn="l"/>
                <a:tab pos="2895600" algn="l"/>
                <a:tab pos="3619500" algn="l"/>
                <a:tab pos="4343400" algn="l"/>
                <a:tab pos="5067300" algn="l"/>
                <a:tab pos="5791200" algn="l"/>
              </a:tabLst>
            </a:pPr>
            <a:r>
              <a:rPr lang="nl-NL" sz="4400" dirty="0" smtClean="0">
                <a:solidFill>
                  <a:schemeClr val="bg1"/>
                </a:solidFill>
                <a:latin typeface="Verdana" pitchFamily="34" charset="0"/>
              </a:rPr>
              <a:t>Terugkoppeling BGT / </a:t>
            </a:r>
            <a:r>
              <a:rPr lang="nl-NL" sz="4400" dirty="0" err="1" smtClean="0">
                <a:solidFill>
                  <a:schemeClr val="bg1"/>
                </a:solidFill>
                <a:latin typeface="Verdana" pitchFamily="34" charset="0"/>
              </a:rPr>
              <a:t>IMGeo</a:t>
            </a:r>
            <a:r>
              <a:rPr lang="nl-NL" sz="4400" dirty="0" smtClean="0">
                <a:solidFill>
                  <a:schemeClr val="bg1"/>
                </a:solidFill>
                <a:latin typeface="Verdana" pitchFamily="34" charset="0"/>
              </a:rPr>
              <a:t/>
            </a:r>
            <a:br>
              <a:rPr lang="nl-NL" sz="4400" dirty="0" smtClean="0">
                <a:solidFill>
                  <a:schemeClr val="bg1"/>
                </a:solidFill>
                <a:latin typeface="Verdana" pitchFamily="34" charset="0"/>
              </a:rPr>
            </a:br>
            <a:r>
              <a:rPr lang="nl-NL" sz="2800" dirty="0" smtClean="0">
                <a:solidFill>
                  <a:schemeClr val="bg1"/>
                </a:solidFill>
                <a:latin typeface="Verdana" pitchFamily="34" charset="0"/>
              </a:rPr>
              <a:t>expertgroep informatiemodellen </a:t>
            </a:r>
          </a:p>
          <a:p>
            <a:pPr algn="ctr" hangingPunct="1">
              <a:lnSpc>
                <a:spcPct val="101000"/>
              </a:lnSpc>
              <a:tabLst>
                <a:tab pos="723900" algn="l"/>
                <a:tab pos="1447800" algn="l"/>
                <a:tab pos="2171700" algn="l"/>
                <a:tab pos="2895600" algn="l"/>
                <a:tab pos="3619500" algn="l"/>
                <a:tab pos="4343400" algn="l"/>
                <a:tab pos="5067300" algn="l"/>
                <a:tab pos="5791200" algn="l"/>
              </a:tabLst>
            </a:pPr>
            <a:r>
              <a:rPr lang="nl-NL" sz="2800" dirty="0" smtClean="0">
                <a:solidFill>
                  <a:schemeClr val="bg1"/>
                </a:solidFill>
                <a:latin typeface="Verdana" pitchFamily="34" charset="0"/>
              </a:rPr>
              <a:t>13 september 2012</a:t>
            </a:r>
            <a:endParaRPr lang="nl-NL" sz="2800" dirty="0">
              <a:solidFill>
                <a:schemeClr val="bg1"/>
              </a:solidFill>
              <a:latin typeface="Verdana" pitchFamily="34" charset="0"/>
            </a:endParaRPr>
          </a:p>
        </p:txBody>
      </p:sp>
      <p:sp>
        <p:nvSpPr>
          <p:cNvPr id="3075" name="Text Box 2"/>
          <p:cNvSpPr txBox="1">
            <a:spLocks noChangeArrowheads="1"/>
          </p:cNvSpPr>
          <p:nvPr/>
        </p:nvSpPr>
        <p:spPr bwMode="auto">
          <a:xfrm>
            <a:off x="227013" y="6021288"/>
            <a:ext cx="5416550" cy="425550"/>
          </a:xfrm>
          <a:prstGeom prst="rect">
            <a:avLst/>
          </a:prstGeom>
          <a:noFill/>
          <a:ln w="9525">
            <a:noFill/>
            <a:miter lim="800000"/>
            <a:headEnd/>
            <a:tailEnd/>
          </a:ln>
        </p:spPr>
        <p:txBody>
          <a:bodyPr lIns="90000" tIns="45000" rIns="90000" bIns="45000"/>
          <a:lstStyle/>
          <a:p>
            <a:pPr hangingPunct="1">
              <a:lnSpc>
                <a:spcPct val="102000"/>
              </a:lnSpc>
              <a:tabLst>
                <a:tab pos="723900" algn="l"/>
                <a:tab pos="1447800" algn="l"/>
                <a:tab pos="2171700" algn="l"/>
                <a:tab pos="2895600" algn="l"/>
                <a:tab pos="3619500" algn="l"/>
                <a:tab pos="4343400" algn="l"/>
              </a:tabLst>
            </a:pPr>
            <a:r>
              <a:rPr lang="nl-NL" b="1" dirty="0" smtClean="0">
                <a:solidFill>
                  <a:schemeClr val="bg1"/>
                </a:solidFill>
                <a:latin typeface="Calibri" pitchFamily="34" charset="0"/>
              </a:rPr>
              <a:t>Ellen Debats</a:t>
            </a:r>
            <a:endParaRPr lang="nl-NL" b="1" dirty="0">
              <a:solidFill>
                <a:schemeClr val="bg1"/>
              </a:solidFill>
              <a:latin typeface="Calibri" pitchFamily="34" charset="0"/>
            </a:endParaRPr>
          </a:p>
        </p:txBody>
      </p:sp>
    </p:spTree>
  </p:cSld>
  <p:clrMapOvr>
    <a:masterClrMapping/>
  </p:clrMapOvr>
  <p:transition spd="med">
    <p:wipe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1691680" y="332656"/>
            <a:ext cx="8228013" cy="1800200"/>
          </a:xfrm>
          <a:prstGeom prst="rect">
            <a:avLst/>
          </a:prstGeom>
        </p:spPr>
        <p:txBody>
          <a:bodyPr/>
          <a:lstStyle/>
          <a:p>
            <a:pPr marL="0" marR="0" lvl="0" indent="0" algn="l" defTabSz="449263"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nl-NL" sz="3200" b="0" i="0" u="none" strike="noStrike" kern="0" cap="none" spc="0" normalizeH="0" baseline="0" noProof="0" dirty="0" smtClean="0">
                <a:ln>
                  <a:noFill/>
                </a:ln>
                <a:solidFill>
                  <a:srgbClr val="000000"/>
                </a:solidFill>
                <a:effectLst/>
                <a:uLnTx/>
                <a:uFillTx/>
                <a:latin typeface="+mj-lt"/>
                <a:ea typeface="+mj-ea"/>
                <a:cs typeface="+mj-cs"/>
              </a:rPr>
              <a:t>Issue: </a:t>
            </a:r>
            <a:r>
              <a:rPr kumimoji="0" lang="nl-NL" sz="3200" b="0" i="0" u="none" strike="noStrike" kern="0" cap="none" spc="0" normalizeH="0" noProof="0" dirty="0" smtClean="0">
                <a:ln>
                  <a:noFill/>
                </a:ln>
                <a:solidFill>
                  <a:srgbClr val="000000"/>
                </a:solidFill>
                <a:effectLst/>
                <a:uLnTx/>
                <a:uFillTx/>
                <a:latin typeface="+mj-lt"/>
                <a:ea typeface="+mj-ea"/>
                <a:cs typeface="+mj-cs"/>
              </a:rPr>
              <a:t>V</a:t>
            </a:r>
            <a:r>
              <a:rPr kumimoji="0" lang="nl-NL" sz="3200" b="0" i="0" u="none" strike="noStrike" kern="0" cap="none" spc="0" normalizeH="0" baseline="0" noProof="0" dirty="0" smtClean="0">
                <a:ln>
                  <a:noFill/>
                </a:ln>
                <a:solidFill>
                  <a:srgbClr val="000000"/>
                </a:solidFill>
                <a:effectLst/>
                <a:uLnTx/>
                <a:uFillTx/>
                <a:latin typeface="+mj-lt"/>
                <a:ea typeface="+mj-ea"/>
                <a:cs typeface="+mj-cs"/>
              </a:rPr>
              <a:t>astlegging </a:t>
            </a:r>
          </a:p>
          <a:p>
            <a:pPr marL="0" marR="0" lvl="0" indent="0" algn="l" defTabSz="449263"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lang="nl-NL" sz="3200" kern="0" dirty="0" smtClean="0">
                <a:solidFill>
                  <a:srgbClr val="000000"/>
                </a:solidFill>
                <a:latin typeface="+mj-lt"/>
                <a:ea typeface="+mj-ea"/>
                <a:cs typeface="+mj-cs"/>
              </a:rPr>
              <a:t>p</a:t>
            </a:r>
            <a:r>
              <a:rPr kumimoji="0" lang="nl-NL" sz="3200" b="0" i="0" u="none" strike="noStrike" kern="0" cap="none" spc="0" normalizeH="0" baseline="0" noProof="0" dirty="0" err="1" smtClean="0">
                <a:ln>
                  <a:noFill/>
                </a:ln>
                <a:solidFill>
                  <a:srgbClr val="000000"/>
                </a:solidFill>
                <a:effectLst/>
                <a:uLnTx/>
                <a:uFillTx/>
                <a:latin typeface="+mj-lt"/>
                <a:ea typeface="+mj-ea"/>
                <a:cs typeface="+mj-cs"/>
              </a:rPr>
              <a:t>lan-g</a:t>
            </a:r>
            <a:r>
              <a:rPr lang="nl-NL" sz="3200" kern="0" dirty="0" err="1" smtClean="0">
                <a:solidFill>
                  <a:srgbClr val="000000"/>
                </a:solidFill>
                <a:latin typeface="+mj-lt"/>
                <a:ea typeface="+mj-ea"/>
                <a:cs typeface="+mj-cs"/>
              </a:rPr>
              <a:t>eometrie</a:t>
            </a:r>
            <a:r>
              <a:rPr lang="nl-NL" sz="3200" kern="0" dirty="0" smtClean="0">
                <a:solidFill>
                  <a:srgbClr val="000000"/>
                </a:solidFill>
                <a:latin typeface="+mj-lt"/>
                <a:ea typeface="+mj-ea"/>
                <a:cs typeface="+mj-cs"/>
              </a:rPr>
              <a:t> bij een </a:t>
            </a:r>
          </a:p>
          <a:p>
            <a:pPr marL="0" marR="0" lvl="0" indent="0" algn="l" defTabSz="449263"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lang="nl-NL" sz="3200" kern="0" dirty="0" smtClean="0">
                <a:solidFill>
                  <a:srgbClr val="000000"/>
                </a:solidFill>
                <a:latin typeface="+mj-lt"/>
                <a:ea typeface="+mj-ea"/>
                <a:cs typeface="+mj-cs"/>
              </a:rPr>
              <a:t>bestaand object in </a:t>
            </a:r>
            <a:r>
              <a:rPr lang="nl-NL" sz="3200" kern="0" dirty="0" err="1" smtClean="0">
                <a:solidFill>
                  <a:srgbClr val="000000"/>
                </a:solidFill>
                <a:latin typeface="+mj-lt"/>
                <a:ea typeface="+mj-ea"/>
                <a:cs typeface="+mj-cs"/>
              </a:rPr>
              <a:t>IMGeo</a:t>
            </a:r>
            <a:r>
              <a:rPr kumimoji="0" lang="nl-NL" sz="3200" b="0" i="0" u="none" strike="noStrike" kern="0" cap="none" spc="0" normalizeH="0" baseline="0" noProof="0" dirty="0" smtClean="0">
                <a:ln>
                  <a:noFill/>
                </a:ln>
                <a:solidFill>
                  <a:srgbClr val="000000"/>
                </a:solidFill>
                <a:effectLst/>
                <a:uLnTx/>
                <a:uFillTx/>
                <a:latin typeface="+mj-lt"/>
                <a:ea typeface="+mj-ea"/>
                <a:cs typeface="+mj-cs"/>
              </a:rPr>
              <a:t> </a:t>
            </a:r>
            <a:endParaRPr kumimoji="0" lang="nl-NL" sz="3200" b="0" i="0" u="none" strike="noStrike" kern="0" cap="none" spc="0" normalizeH="0" baseline="0" noProof="0" dirty="0">
              <a:ln>
                <a:noFill/>
              </a:ln>
              <a:solidFill>
                <a:srgbClr val="000000"/>
              </a:solidFill>
              <a:effectLst/>
              <a:uLnTx/>
              <a:uFillTx/>
              <a:latin typeface="+mj-lt"/>
              <a:ea typeface="+mj-ea"/>
              <a:cs typeface="+mj-cs"/>
            </a:endParaRPr>
          </a:p>
        </p:txBody>
      </p:sp>
      <p:cxnSp>
        <p:nvCxnSpPr>
          <p:cNvPr id="23" name="Rechte verbindingslijn met pijl 22"/>
          <p:cNvCxnSpPr/>
          <p:nvPr/>
        </p:nvCxnSpPr>
        <p:spPr bwMode="auto">
          <a:xfrm>
            <a:off x="395536" y="3140968"/>
            <a:ext cx="8568952" cy="0"/>
          </a:xfrm>
          <a:prstGeom prst="straightConnector1">
            <a:avLst/>
          </a:prstGeom>
          <a:solidFill>
            <a:srgbClr val="00B8FF"/>
          </a:solidFill>
          <a:ln w="38100" cap="flat" cmpd="sng" algn="ctr">
            <a:solidFill>
              <a:srgbClr val="FE1A02"/>
            </a:solidFill>
            <a:prstDash val="solid"/>
            <a:round/>
            <a:headEnd type="arrow"/>
            <a:tailEnd type="none"/>
          </a:ln>
          <a:effectLst/>
        </p:spPr>
      </p:cxnSp>
      <p:cxnSp>
        <p:nvCxnSpPr>
          <p:cNvPr id="28" name="Rechte verbindingslijn met pijl 27"/>
          <p:cNvCxnSpPr/>
          <p:nvPr/>
        </p:nvCxnSpPr>
        <p:spPr bwMode="auto">
          <a:xfrm flipH="1">
            <a:off x="5004048" y="3789040"/>
            <a:ext cx="3960440" cy="0"/>
          </a:xfrm>
          <a:prstGeom prst="straightConnector1">
            <a:avLst/>
          </a:prstGeom>
          <a:solidFill>
            <a:srgbClr val="00B8FF"/>
          </a:solidFill>
          <a:ln w="38100" cap="flat" cmpd="sng" algn="ctr">
            <a:solidFill>
              <a:srgbClr val="FE1A02"/>
            </a:solidFill>
            <a:prstDash val="solid"/>
            <a:round/>
            <a:headEnd type="none" w="med" len="med"/>
            <a:tailEnd type="arrow"/>
          </a:ln>
          <a:effectLst/>
        </p:spPr>
      </p:cxnSp>
      <p:sp>
        <p:nvSpPr>
          <p:cNvPr id="40" name="Tekstvak 39"/>
          <p:cNvSpPr txBox="1"/>
          <p:nvPr/>
        </p:nvSpPr>
        <p:spPr>
          <a:xfrm>
            <a:off x="1115616" y="2708920"/>
            <a:ext cx="3169457" cy="693460"/>
          </a:xfrm>
          <a:prstGeom prst="rect">
            <a:avLst/>
          </a:prstGeom>
          <a:solidFill>
            <a:schemeClr val="bg1"/>
          </a:solidFill>
        </p:spPr>
        <p:txBody>
          <a:bodyPr wrap="none" rtlCol="0">
            <a:spAutoFit/>
          </a:bodyPr>
          <a:lstStyle/>
          <a:p>
            <a:r>
              <a:rPr lang="nl-NL" sz="1400" dirty="0" smtClean="0"/>
              <a:t>Pand NL.IMGEO.0363550000000010</a:t>
            </a:r>
          </a:p>
          <a:p>
            <a:r>
              <a:rPr lang="nl-NL" sz="1400" dirty="0" smtClean="0"/>
              <a:t>Status Bestaand</a:t>
            </a:r>
          </a:p>
          <a:p>
            <a:r>
              <a:rPr lang="nl-NL" sz="1400" dirty="0" smtClean="0"/>
              <a:t>Geometrie x1y1 </a:t>
            </a:r>
            <a:endParaRPr lang="nl-NL" sz="1400" dirty="0"/>
          </a:p>
        </p:txBody>
      </p:sp>
      <p:cxnSp>
        <p:nvCxnSpPr>
          <p:cNvPr id="44" name="Rechte verbindingslijn 43"/>
          <p:cNvCxnSpPr/>
          <p:nvPr/>
        </p:nvCxnSpPr>
        <p:spPr bwMode="auto">
          <a:xfrm>
            <a:off x="395536" y="2780928"/>
            <a:ext cx="0" cy="1656184"/>
          </a:xfrm>
          <a:prstGeom prst="line">
            <a:avLst/>
          </a:prstGeom>
          <a:solidFill>
            <a:srgbClr val="00B8FF"/>
          </a:solidFill>
          <a:ln w="38100" cap="flat" cmpd="sng" algn="ctr">
            <a:solidFill>
              <a:srgbClr val="FE1A02"/>
            </a:solidFill>
            <a:prstDash val="dash"/>
            <a:round/>
            <a:headEnd type="none" w="med" len="med"/>
            <a:tailEnd type="none" w="med" len="med"/>
          </a:ln>
          <a:effectLst/>
        </p:spPr>
      </p:cxnSp>
      <p:cxnSp>
        <p:nvCxnSpPr>
          <p:cNvPr id="45" name="Rechte verbindingslijn 44"/>
          <p:cNvCxnSpPr/>
          <p:nvPr/>
        </p:nvCxnSpPr>
        <p:spPr bwMode="auto">
          <a:xfrm>
            <a:off x="5004048" y="2780928"/>
            <a:ext cx="0" cy="1728192"/>
          </a:xfrm>
          <a:prstGeom prst="line">
            <a:avLst/>
          </a:prstGeom>
          <a:solidFill>
            <a:srgbClr val="00B8FF"/>
          </a:solidFill>
          <a:ln w="38100" cap="flat" cmpd="sng" algn="ctr">
            <a:solidFill>
              <a:srgbClr val="FE1A02"/>
            </a:solidFill>
            <a:prstDash val="dash"/>
            <a:round/>
            <a:headEnd type="none" w="med" len="med"/>
            <a:tailEnd type="none" w="med" len="med"/>
          </a:ln>
          <a:effectLst/>
        </p:spPr>
      </p:cxnSp>
      <p:cxnSp>
        <p:nvCxnSpPr>
          <p:cNvPr id="47" name="Rechte verbindingslijn 46"/>
          <p:cNvCxnSpPr/>
          <p:nvPr/>
        </p:nvCxnSpPr>
        <p:spPr bwMode="auto">
          <a:xfrm>
            <a:off x="395536" y="4221088"/>
            <a:ext cx="8568952" cy="0"/>
          </a:xfrm>
          <a:prstGeom prst="line">
            <a:avLst/>
          </a:prstGeom>
          <a:solidFill>
            <a:srgbClr val="00B8FF"/>
          </a:solidFill>
          <a:ln w="38100" cap="flat" cmpd="sng" algn="ctr">
            <a:solidFill>
              <a:srgbClr val="FE1A02"/>
            </a:solidFill>
            <a:prstDash val="solid"/>
            <a:round/>
            <a:headEnd type="none" w="med" len="med"/>
            <a:tailEnd type="none" w="med" len="med"/>
          </a:ln>
          <a:effectLst/>
        </p:spPr>
      </p:cxnSp>
      <p:sp>
        <p:nvSpPr>
          <p:cNvPr id="54" name="Tekstvak 53"/>
          <p:cNvSpPr txBox="1"/>
          <p:nvPr/>
        </p:nvSpPr>
        <p:spPr>
          <a:xfrm>
            <a:off x="0" y="4437112"/>
            <a:ext cx="1672253" cy="349968"/>
          </a:xfrm>
          <a:prstGeom prst="rect">
            <a:avLst/>
          </a:prstGeom>
          <a:noFill/>
        </p:spPr>
        <p:txBody>
          <a:bodyPr wrap="none" rtlCol="0">
            <a:spAutoFit/>
          </a:bodyPr>
          <a:lstStyle/>
          <a:p>
            <a:r>
              <a:rPr lang="nl-NL" dirty="0" smtClean="0"/>
              <a:t>30 maart 2009</a:t>
            </a:r>
            <a:endParaRPr lang="nl-NL" dirty="0"/>
          </a:p>
        </p:txBody>
      </p:sp>
      <p:sp>
        <p:nvSpPr>
          <p:cNvPr id="57" name="Tekstvak 56"/>
          <p:cNvSpPr txBox="1"/>
          <p:nvPr/>
        </p:nvSpPr>
        <p:spPr>
          <a:xfrm>
            <a:off x="3995936" y="4437112"/>
            <a:ext cx="1847493" cy="349968"/>
          </a:xfrm>
          <a:prstGeom prst="rect">
            <a:avLst/>
          </a:prstGeom>
          <a:noFill/>
        </p:spPr>
        <p:txBody>
          <a:bodyPr wrap="none" rtlCol="0">
            <a:spAutoFit/>
          </a:bodyPr>
          <a:lstStyle/>
          <a:p>
            <a:r>
              <a:rPr lang="nl-NL" dirty="0" smtClean="0"/>
              <a:t>10 februari 2011</a:t>
            </a:r>
            <a:endParaRPr lang="nl-NL" dirty="0"/>
          </a:p>
        </p:txBody>
      </p:sp>
      <p:sp>
        <p:nvSpPr>
          <p:cNvPr id="58" name="Tekstvak 57"/>
          <p:cNvSpPr txBox="1"/>
          <p:nvPr/>
        </p:nvSpPr>
        <p:spPr>
          <a:xfrm>
            <a:off x="5436096" y="3284984"/>
            <a:ext cx="3169457" cy="693460"/>
          </a:xfrm>
          <a:prstGeom prst="rect">
            <a:avLst/>
          </a:prstGeom>
          <a:solidFill>
            <a:schemeClr val="bg1"/>
          </a:solidFill>
        </p:spPr>
        <p:txBody>
          <a:bodyPr wrap="none" rtlCol="0">
            <a:spAutoFit/>
          </a:bodyPr>
          <a:lstStyle/>
          <a:p>
            <a:r>
              <a:rPr lang="nl-NL" sz="1400" dirty="0" smtClean="0"/>
              <a:t>Pand NL.IMGEO.0363550000000010</a:t>
            </a:r>
          </a:p>
          <a:p>
            <a:r>
              <a:rPr lang="nl-NL" sz="1400" dirty="0" smtClean="0"/>
              <a:t>Status Plan</a:t>
            </a:r>
          </a:p>
          <a:p>
            <a:r>
              <a:rPr lang="nl-NL" sz="1400" dirty="0" smtClean="0"/>
              <a:t>Geometrie x2y2</a:t>
            </a:r>
            <a:endParaRPr lang="nl-NL" sz="1400" dirty="0"/>
          </a:p>
        </p:txBody>
      </p:sp>
      <p:cxnSp>
        <p:nvCxnSpPr>
          <p:cNvPr id="68" name="Rechte verbindingslijn met pijl 67"/>
          <p:cNvCxnSpPr/>
          <p:nvPr/>
        </p:nvCxnSpPr>
        <p:spPr bwMode="auto">
          <a:xfrm flipV="1">
            <a:off x="6516216" y="4365104"/>
            <a:ext cx="0" cy="648072"/>
          </a:xfrm>
          <a:prstGeom prst="straightConnector1">
            <a:avLst/>
          </a:prstGeom>
          <a:solidFill>
            <a:srgbClr val="00B8FF"/>
          </a:solidFill>
          <a:ln w="44450" cap="flat" cmpd="sng" algn="ctr">
            <a:solidFill>
              <a:schemeClr val="tx1"/>
            </a:solidFill>
            <a:prstDash val="solid"/>
            <a:round/>
            <a:headEnd type="none" w="med" len="med"/>
            <a:tailEnd type="arrow"/>
          </a:ln>
          <a:effectLst/>
        </p:spPr>
      </p:cxnSp>
      <p:sp>
        <p:nvSpPr>
          <p:cNvPr id="70" name="Tekstvak 69"/>
          <p:cNvSpPr txBox="1"/>
          <p:nvPr/>
        </p:nvSpPr>
        <p:spPr>
          <a:xfrm>
            <a:off x="5652120" y="5085184"/>
            <a:ext cx="2745175" cy="349968"/>
          </a:xfrm>
          <a:prstGeom prst="rect">
            <a:avLst/>
          </a:prstGeom>
          <a:noFill/>
        </p:spPr>
        <p:txBody>
          <a:bodyPr wrap="none" rtlCol="0">
            <a:spAutoFit/>
          </a:bodyPr>
          <a:lstStyle/>
          <a:p>
            <a:r>
              <a:rPr lang="nl-NL" dirty="0" smtClean="0"/>
              <a:t>Peildatum 15 maart 2011</a:t>
            </a:r>
            <a:endParaRPr lang="nl-NL" dirty="0"/>
          </a:p>
        </p:txBody>
      </p:sp>
      <p:sp>
        <p:nvSpPr>
          <p:cNvPr id="71" name="Tekstvak 70"/>
          <p:cNvSpPr txBox="1"/>
          <p:nvPr/>
        </p:nvSpPr>
        <p:spPr>
          <a:xfrm>
            <a:off x="6873186" y="4149080"/>
            <a:ext cx="2270814" cy="607602"/>
          </a:xfrm>
          <a:prstGeom prst="rect">
            <a:avLst/>
          </a:prstGeom>
          <a:noFill/>
        </p:spPr>
        <p:txBody>
          <a:bodyPr wrap="none" rtlCol="0">
            <a:spAutoFit/>
          </a:bodyPr>
          <a:lstStyle/>
          <a:p>
            <a:r>
              <a:rPr lang="nl-NL" b="1" dirty="0" smtClean="0"/>
              <a:t>Tijdslijn geldigheid</a:t>
            </a:r>
          </a:p>
          <a:p>
            <a:r>
              <a:rPr lang="nl-NL" b="1" dirty="0" smtClean="0"/>
              <a:t>gegevens</a:t>
            </a:r>
            <a:endParaRPr lang="nl-NL" b="1" dirty="0"/>
          </a:p>
        </p:txBody>
      </p:sp>
      <p:sp>
        <p:nvSpPr>
          <p:cNvPr id="72" name="Tekstvak 71"/>
          <p:cNvSpPr txBox="1"/>
          <p:nvPr/>
        </p:nvSpPr>
        <p:spPr>
          <a:xfrm>
            <a:off x="0" y="5373216"/>
            <a:ext cx="8468985" cy="607602"/>
          </a:xfrm>
          <a:prstGeom prst="rect">
            <a:avLst/>
          </a:prstGeom>
          <a:noFill/>
        </p:spPr>
        <p:txBody>
          <a:bodyPr wrap="none" rtlCol="0">
            <a:spAutoFit/>
          </a:bodyPr>
          <a:lstStyle/>
          <a:p>
            <a:r>
              <a:rPr lang="nl-NL" b="1" i="1" dirty="0" smtClean="0"/>
              <a:t>Resultaat: </a:t>
            </a:r>
            <a:r>
              <a:rPr lang="nl-NL" i="1" dirty="0" smtClean="0"/>
              <a:t>Op peildatum </a:t>
            </a:r>
            <a:r>
              <a:rPr lang="nl-NL" b="1" i="1" dirty="0" smtClean="0"/>
              <a:t>t</a:t>
            </a:r>
            <a:r>
              <a:rPr lang="nl-NL" i="1" dirty="0" smtClean="0"/>
              <a:t>wee actuele versies van een pand een met bestaande </a:t>
            </a:r>
          </a:p>
          <a:p>
            <a:r>
              <a:rPr lang="nl-NL" i="1" dirty="0" smtClean="0"/>
              <a:t>geometrie en de ander met  geplande geometrie</a:t>
            </a:r>
            <a:endParaRPr lang="nl-NL" i="1" dirty="0"/>
          </a:p>
        </p:txBody>
      </p:sp>
    </p:spTree>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1691680" y="332656"/>
            <a:ext cx="8228013" cy="1800200"/>
          </a:xfrm>
          <a:prstGeom prst="rect">
            <a:avLst/>
          </a:prstGeom>
        </p:spPr>
        <p:txBody>
          <a:bodyPr/>
          <a:lstStyle/>
          <a:p>
            <a:pPr marL="0" marR="0" lvl="0" indent="0" algn="l" defTabSz="449263"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nl-NL" sz="3200" b="0" i="0" u="none" strike="noStrike" kern="0" cap="none" spc="0" normalizeH="0" baseline="0" noProof="0" dirty="0" smtClean="0">
                <a:ln>
                  <a:noFill/>
                </a:ln>
                <a:solidFill>
                  <a:srgbClr val="000000"/>
                </a:solidFill>
                <a:effectLst/>
                <a:uLnTx/>
                <a:uFillTx/>
                <a:latin typeface="+mj-lt"/>
                <a:ea typeface="+mj-ea"/>
                <a:cs typeface="+mj-cs"/>
              </a:rPr>
              <a:t>Issue: </a:t>
            </a:r>
            <a:r>
              <a:rPr kumimoji="0" lang="nl-NL" sz="3200" b="0" i="0" u="none" strike="noStrike" kern="0" cap="none" spc="0" normalizeH="0" noProof="0" dirty="0" smtClean="0">
                <a:ln>
                  <a:noFill/>
                </a:ln>
                <a:solidFill>
                  <a:srgbClr val="000000"/>
                </a:solidFill>
                <a:effectLst/>
                <a:uLnTx/>
                <a:uFillTx/>
                <a:latin typeface="+mj-lt"/>
                <a:ea typeface="+mj-ea"/>
                <a:cs typeface="+mj-cs"/>
              </a:rPr>
              <a:t>V</a:t>
            </a:r>
            <a:r>
              <a:rPr kumimoji="0" lang="nl-NL" sz="3200" b="0" i="0" u="none" strike="noStrike" kern="0" cap="none" spc="0" normalizeH="0" baseline="0" noProof="0" dirty="0" smtClean="0">
                <a:ln>
                  <a:noFill/>
                </a:ln>
                <a:solidFill>
                  <a:srgbClr val="000000"/>
                </a:solidFill>
                <a:effectLst/>
                <a:uLnTx/>
                <a:uFillTx/>
                <a:latin typeface="+mj-lt"/>
                <a:ea typeface="+mj-ea"/>
                <a:cs typeface="+mj-cs"/>
              </a:rPr>
              <a:t>astlegging </a:t>
            </a:r>
          </a:p>
          <a:p>
            <a:pPr marL="0" marR="0" lvl="0" indent="0" algn="l" defTabSz="449263"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lang="nl-NL" sz="3200" kern="0" dirty="0" smtClean="0">
                <a:solidFill>
                  <a:srgbClr val="000000"/>
                </a:solidFill>
                <a:latin typeface="+mj-lt"/>
                <a:ea typeface="+mj-ea"/>
                <a:cs typeface="+mj-cs"/>
              </a:rPr>
              <a:t>p</a:t>
            </a:r>
            <a:r>
              <a:rPr kumimoji="0" lang="nl-NL" sz="3200" b="0" i="0" u="none" strike="noStrike" kern="0" cap="none" spc="0" normalizeH="0" baseline="0" noProof="0" dirty="0" err="1" smtClean="0">
                <a:ln>
                  <a:noFill/>
                </a:ln>
                <a:solidFill>
                  <a:srgbClr val="000000"/>
                </a:solidFill>
                <a:effectLst/>
                <a:uLnTx/>
                <a:uFillTx/>
                <a:latin typeface="+mj-lt"/>
                <a:ea typeface="+mj-ea"/>
                <a:cs typeface="+mj-cs"/>
              </a:rPr>
              <a:t>langegevens</a:t>
            </a:r>
            <a:r>
              <a:rPr lang="nl-NL" sz="3200" kern="0" dirty="0" smtClean="0">
                <a:solidFill>
                  <a:srgbClr val="000000"/>
                </a:solidFill>
                <a:latin typeface="+mj-lt"/>
                <a:ea typeface="+mj-ea"/>
                <a:cs typeface="+mj-cs"/>
              </a:rPr>
              <a:t> bij een </a:t>
            </a:r>
          </a:p>
          <a:p>
            <a:pPr marL="0" marR="0" lvl="0" indent="0" algn="l" defTabSz="449263"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lang="nl-NL" sz="3200" kern="0" dirty="0" smtClean="0">
                <a:solidFill>
                  <a:srgbClr val="000000"/>
                </a:solidFill>
                <a:latin typeface="+mj-lt"/>
                <a:ea typeface="+mj-ea"/>
                <a:cs typeface="+mj-cs"/>
              </a:rPr>
              <a:t>bestaand object in BAG</a:t>
            </a:r>
            <a:endParaRPr kumimoji="0" lang="nl-NL" sz="3200" b="0" i="0" u="none" strike="noStrike" kern="0" cap="none" spc="0" normalizeH="0" baseline="0" noProof="0" dirty="0">
              <a:ln>
                <a:noFill/>
              </a:ln>
              <a:solidFill>
                <a:srgbClr val="000000"/>
              </a:solidFill>
              <a:effectLst/>
              <a:uLnTx/>
              <a:uFillTx/>
              <a:latin typeface="+mj-lt"/>
              <a:ea typeface="+mj-ea"/>
              <a:cs typeface="+mj-cs"/>
            </a:endParaRPr>
          </a:p>
        </p:txBody>
      </p:sp>
      <p:sp>
        <p:nvSpPr>
          <p:cNvPr id="4" name="Tekstvak 3"/>
          <p:cNvSpPr txBox="1"/>
          <p:nvPr/>
        </p:nvSpPr>
        <p:spPr>
          <a:xfrm>
            <a:off x="539552" y="1844824"/>
            <a:ext cx="8456161" cy="865237"/>
          </a:xfrm>
          <a:prstGeom prst="rect">
            <a:avLst/>
          </a:prstGeom>
          <a:noFill/>
        </p:spPr>
        <p:txBody>
          <a:bodyPr wrap="none" rtlCol="0">
            <a:spAutoFit/>
          </a:bodyPr>
          <a:lstStyle/>
          <a:p>
            <a:r>
              <a:rPr lang="nl-NL" dirty="0" smtClean="0"/>
              <a:t>Situatieschets : Op </a:t>
            </a:r>
            <a:r>
              <a:rPr lang="nl-NL" dirty="0" smtClean="0"/>
              <a:t>de </a:t>
            </a:r>
            <a:r>
              <a:rPr lang="nl-NL" dirty="0" err="1" smtClean="0"/>
              <a:t>Hyacintenlaan</a:t>
            </a:r>
            <a:r>
              <a:rPr lang="nl-NL" dirty="0" smtClean="0"/>
              <a:t> in Het Dorp wordt voor het pand met </a:t>
            </a:r>
            <a:endParaRPr lang="nl-NL" dirty="0" smtClean="0"/>
          </a:p>
          <a:p>
            <a:r>
              <a:rPr lang="nl-NL" dirty="0" smtClean="0"/>
              <a:t>h</a:t>
            </a:r>
            <a:r>
              <a:rPr lang="nl-NL" dirty="0" smtClean="0"/>
              <a:t>uisnummer  </a:t>
            </a:r>
            <a:r>
              <a:rPr lang="nl-NL" dirty="0" smtClean="0"/>
              <a:t>14 op 31/3/2006 een bouwvergunning verleend </a:t>
            </a:r>
            <a:r>
              <a:rPr lang="nl-NL" dirty="0" smtClean="0"/>
              <a:t> </a:t>
            </a:r>
            <a:r>
              <a:rPr lang="nl-NL" dirty="0" smtClean="0"/>
              <a:t>voor de bouw van </a:t>
            </a:r>
            <a:endParaRPr lang="nl-NL" dirty="0" smtClean="0"/>
          </a:p>
          <a:p>
            <a:r>
              <a:rPr lang="nl-NL" dirty="0" smtClean="0"/>
              <a:t>een </a:t>
            </a:r>
            <a:r>
              <a:rPr lang="nl-NL" dirty="0" smtClean="0"/>
              <a:t>garagebox aan de </a:t>
            </a:r>
            <a:r>
              <a:rPr lang="nl-NL" dirty="0" smtClean="0"/>
              <a:t>woning</a:t>
            </a:r>
            <a:endParaRPr lang="nl-NL" dirty="0" smtClean="0"/>
          </a:p>
        </p:txBody>
      </p:sp>
      <p:cxnSp>
        <p:nvCxnSpPr>
          <p:cNvPr id="5" name="Rechte verbindingslijn met pijl 4"/>
          <p:cNvCxnSpPr/>
          <p:nvPr/>
        </p:nvCxnSpPr>
        <p:spPr bwMode="auto">
          <a:xfrm>
            <a:off x="395536" y="3140968"/>
            <a:ext cx="4536504" cy="0"/>
          </a:xfrm>
          <a:prstGeom prst="straightConnector1">
            <a:avLst/>
          </a:prstGeom>
          <a:solidFill>
            <a:srgbClr val="00B8FF"/>
          </a:solidFill>
          <a:ln w="38100" cap="flat" cmpd="sng" algn="ctr">
            <a:solidFill>
              <a:srgbClr val="FE1A02"/>
            </a:solidFill>
            <a:prstDash val="solid"/>
            <a:round/>
            <a:headEnd type="arrow"/>
            <a:tailEnd type="triangle"/>
          </a:ln>
          <a:effectLst/>
        </p:spPr>
      </p:cxnSp>
      <p:cxnSp>
        <p:nvCxnSpPr>
          <p:cNvPr id="6" name="Rechte verbindingslijn met pijl 5"/>
          <p:cNvCxnSpPr/>
          <p:nvPr/>
        </p:nvCxnSpPr>
        <p:spPr bwMode="auto">
          <a:xfrm flipH="1">
            <a:off x="5004048" y="3789040"/>
            <a:ext cx="3960440" cy="0"/>
          </a:xfrm>
          <a:prstGeom prst="straightConnector1">
            <a:avLst/>
          </a:prstGeom>
          <a:solidFill>
            <a:srgbClr val="00B8FF"/>
          </a:solidFill>
          <a:ln w="38100" cap="flat" cmpd="sng" algn="ctr">
            <a:solidFill>
              <a:srgbClr val="FE1A02"/>
            </a:solidFill>
            <a:prstDash val="solid"/>
            <a:round/>
            <a:headEnd type="none" w="med" len="med"/>
            <a:tailEnd type="arrow"/>
          </a:ln>
          <a:effectLst/>
        </p:spPr>
      </p:cxnSp>
      <p:cxnSp>
        <p:nvCxnSpPr>
          <p:cNvPr id="7" name="Rechte verbindingslijn 6"/>
          <p:cNvCxnSpPr/>
          <p:nvPr/>
        </p:nvCxnSpPr>
        <p:spPr bwMode="auto">
          <a:xfrm>
            <a:off x="395536" y="2780928"/>
            <a:ext cx="0" cy="1656184"/>
          </a:xfrm>
          <a:prstGeom prst="line">
            <a:avLst/>
          </a:prstGeom>
          <a:solidFill>
            <a:srgbClr val="00B8FF"/>
          </a:solidFill>
          <a:ln w="38100" cap="flat" cmpd="sng" algn="ctr">
            <a:solidFill>
              <a:srgbClr val="FE1A02"/>
            </a:solidFill>
            <a:prstDash val="dash"/>
            <a:round/>
            <a:headEnd type="none" w="med" len="med"/>
            <a:tailEnd type="none" w="med" len="med"/>
          </a:ln>
          <a:effectLst/>
        </p:spPr>
      </p:cxnSp>
      <p:cxnSp>
        <p:nvCxnSpPr>
          <p:cNvPr id="8" name="Rechte verbindingslijn 7"/>
          <p:cNvCxnSpPr/>
          <p:nvPr/>
        </p:nvCxnSpPr>
        <p:spPr bwMode="auto">
          <a:xfrm>
            <a:off x="5004048" y="2780928"/>
            <a:ext cx="0" cy="1584176"/>
          </a:xfrm>
          <a:prstGeom prst="line">
            <a:avLst/>
          </a:prstGeom>
          <a:solidFill>
            <a:srgbClr val="00B8FF"/>
          </a:solidFill>
          <a:ln w="38100" cap="flat" cmpd="sng" algn="ctr">
            <a:solidFill>
              <a:srgbClr val="FE1A02"/>
            </a:solidFill>
            <a:prstDash val="dash"/>
            <a:round/>
            <a:headEnd type="none" w="med" len="med"/>
            <a:tailEnd type="none" w="med" len="med"/>
          </a:ln>
          <a:effectLst/>
        </p:spPr>
      </p:cxnSp>
      <p:cxnSp>
        <p:nvCxnSpPr>
          <p:cNvPr id="9" name="Rechte verbindingslijn 8"/>
          <p:cNvCxnSpPr/>
          <p:nvPr/>
        </p:nvCxnSpPr>
        <p:spPr bwMode="auto">
          <a:xfrm>
            <a:off x="395536" y="4221088"/>
            <a:ext cx="8568952" cy="0"/>
          </a:xfrm>
          <a:prstGeom prst="line">
            <a:avLst/>
          </a:prstGeom>
          <a:solidFill>
            <a:srgbClr val="00B8FF"/>
          </a:solidFill>
          <a:ln w="38100" cap="flat" cmpd="sng" algn="ctr">
            <a:solidFill>
              <a:srgbClr val="FE1A02"/>
            </a:solidFill>
            <a:prstDash val="solid"/>
            <a:round/>
            <a:headEnd type="none" w="med" len="med"/>
            <a:tailEnd type="none" w="med" len="med"/>
          </a:ln>
          <a:effectLst/>
        </p:spPr>
      </p:cxnSp>
      <p:sp>
        <p:nvSpPr>
          <p:cNvPr id="10" name="Tekstvak 9"/>
          <p:cNvSpPr txBox="1"/>
          <p:nvPr/>
        </p:nvSpPr>
        <p:spPr>
          <a:xfrm>
            <a:off x="0" y="4437112"/>
            <a:ext cx="1646605" cy="349968"/>
          </a:xfrm>
          <a:prstGeom prst="rect">
            <a:avLst/>
          </a:prstGeom>
          <a:noFill/>
        </p:spPr>
        <p:txBody>
          <a:bodyPr wrap="none" rtlCol="0">
            <a:spAutoFit/>
          </a:bodyPr>
          <a:lstStyle/>
          <a:p>
            <a:r>
              <a:rPr lang="nl-NL" dirty="0" smtClean="0"/>
              <a:t>7 januari 1980</a:t>
            </a:r>
            <a:endParaRPr lang="nl-NL" dirty="0"/>
          </a:p>
        </p:txBody>
      </p:sp>
      <p:sp>
        <p:nvSpPr>
          <p:cNvPr id="11" name="Tekstvak 10"/>
          <p:cNvSpPr txBox="1"/>
          <p:nvPr/>
        </p:nvSpPr>
        <p:spPr>
          <a:xfrm>
            <a:off x="3995936" y="4437112"/>
            <a:ext cx="1672253" cy="349968"/>
          </a:xfrm>
          <a:prstGeom prst="rect">
            <a:avLst/>
          </a:prstGeom>
          <a:noFill/>
        </p:spPr>
        <p:txBody>
          <a:bodyPr wrap="none" rtlCol="0">
            <a:spAutoFit/>
          </a:bodyPr>
          <a:lstStyle/>
          <a:p>
            <a:r>
              <a:rPr lang="nl-NL" dirty="0" smtClean="0"/>
              <a:t>31 maart 2006</a:t>
            </a:r>
            <a:endParaRPr lang="nl-NL" dirty="0"/>
          </a:p>
        </p:txBody>
      </p:sp>
      <p:sp>
        <p:nvSpPr>
          <p:cNvPr id="12" name="Tekstvak 11"/>
          <p:cNvSpPr txBox="1"/>
          <p:nvPr/>
        </p:nvSpPr>
        <p:spPr>
          <a:xfrm>
            <a:off x="5436096" y="3284984"/>
            <a:ext cx="3297698" cy="693460"/>
          </a:xfrm>
          <a:prstGeom prst="rect">
            <a:avLst/>
          </a:prstGeom>
          <a:solidFill>
            <a:schemeClr val="bg1"/>
          </a:solidFill>
        </p:spPr>
        <p:txBody>
          <a:bodyPr wrap="none" rtlCol="0">
            <a:spAutoFit/>
          </a:bodyPr>
          <a:lstStyle/>
          <a:p>
            <a:r>
              <a:rPr lang="nl-NL" sz="1400" dirty="0" err="1" smtClean="0"/>
              <a:t>Pandidentifficatie</a:t>
            </a:r>
            <a:r>
              <a:rPr lang="nl-NL" sz="1400" dirty="0" smtClean="0"/>
              <a:t> 408</a:t>
            </a:r>
          </a:p>
          <a:p>
            <a:r>
              <a:rPr lang="nl-NL" sz="1400" dirty="0" smtClean="0"/>
              <a:t>Pandstatus: in gebruik (niet ingemeten)</a:t>
            </a:r>
          </a:p>
          <a:p>
            <a:r>
              <a:rPr lang="nl-NL" sz="1400" dirty="0" smtClean="0"/>
              <a:t>Geometrie x2y2</a:t>
            </a:r>
            <a:endParaRPr lang="nl-NL" sz="1400" dirty="0"/>
          </a:p>
        </p:txBody>
      </p:sp>
      <p:sp>
        <p:nvSpPr>
          <p:cNvPr id="13" name="Tekstvak 12"/>
          <p:cNvSpPr txBox="1"/>
          <p:nvPr/>
        </p:nvSpPr>
        <p:spPr>
          <a:xfrm>
            <a:off x="5652120" y="5013176"/>
            <a:ext cx="2608406" cy="349968"/>
          </a:xfrm>
          <a:prstGeom prst="rect">
            <a:avLst/>
          </a:prstGeom>
          <a:noFill/>
        </p:spPr>
        <p:txBody>
          <a:bodyPr wrap="none" rtlCol="0">
            <a:spAutoFit/>
          </a:bodyPr>
          <a:lstStyle/>
          <a:p>
            <a:r>
              <a:rPr lang="nl-NL" dirty="0" smtClean="0"/>
              <a:t>Peildatum 15 april 2006</a:t>
            </a:r>
            <a:endParaRPr lang="nl-NL" dirty="0"/>
          </a:p>
        </p:txBody>
      </p:sp>
      <p:sp>
        <p:nvSpPr>
          <p:cNvPr id="14" name="Tekstvak 13"/>
          <p:cNvSpPr txBox="1"/>
          <p:nvPr/>
        </p:nvSpPr>
        <p:spPr>
          <a:xfrm>
            <a:off x="6873186" y="4149080"/>
            <a:ext cx="2270814" cy="607602"/>
          </a:xfrm>
          <a:prstGeom prst="rect">
            <a:avLst/>
          </a:prstGeom>
          <a:noFill/>
        </p:spPr>
        <p:txBody>
          <a:bodyPr wrap="none" rtlCol="0">
            <a:spAutoFit/>
          </a:bodyPr>
          <a:lstStyle/>
          <a:p>
            <a:r>
              <a:rPr lang="nl-NL" b="1" dirty="0" smtClean="0"/>
              <a:t>Tijdslijn geldigheid</a:t>
            </a:r>
          </a:p>
          <a:p>
            <a:r>
              <a:rPr lang="nl-NL" b="1" dirty="0" smtClean="0"/>
              <a:t>gegevens</a:t>
            </a:r>
            <a:endParaRPr lang="nl-NL" b="1" dirty="0"/>
          </a:p>
        </p:txBody>
      </p:sp>
      <p:sp>
        <p:nvSpPr>
          <p:cNvPr id="15" name="Tekstvak 14"/>
          <p:cNvSpPr txBox="1"/>
          <p:nvPr/>
        </p:nvSpPr>
        <p:spPr>
          <a:xfrm>
            <a:off x="395536" y="5373216"/>
            <a:ext cx="8748464" cy="607602"/>
          </a:xfrm>
          <a:prstGeom prst="rect">
            <a:avLst/>
          </a:prstGeom>
          <a:noFill/>
        </p:spPr>
        <p:txBody>
          <a:bodyPr wrap="square" rtlCol="0">
            <a:spAutoFit/>
          </a:bodyPr>
          <a:lstStyle/>
          <a:p>
            <a:r>
              <a:rPr lang="nl-NL" b="1" i="1" dirty="0" smtClean="0"/>
              <a:t>Resultaat:  </a:t>
            </a:r>
            <a:r>
              <a:rPr lang="nl-NL" i="1" dirty="0" smtClean="0"/>
              <a:t>Op peildatum een actuele versie gebaseerd op plangeometrie x2y2 van  een bestaand pand. Maar geen bestaande geometrie van pand meer.</a:t>
            </a:r>
            <a:endParaRPr lang="nl-NL" i="1" dirty="0"/>
          </a:p>
        </p:txBody>
      </p:sp>
      <p:sp>
        <p:nvSpPr>
          <p:cNvPr id="16" name="Tekstvak 15"/>
          <p:cNvSpPr txBox="1"/>
          <p:nvPr/>
        </p:nvSpPr>
        <p:spPr>
          <a:xfrm>
            <a:off x="971600" y="2852936"/>
            <a:ext cx="1915909" cy="693460"/>
          </a:xfrm>
          <a:prstGeom prst="rect">
            <a:avLst/>
          </a:prstGeom>
          <a:solidFill>
            <a:schemeClr val="bg1"/>
          </a:solidFill>
        </p:spPr>
        <p:txBody>
          <a:bodyPr wrap="none" rtlCol="0">
            <a:spAutoFit/>
          </a:bodyPr>
          <a:lstStyle/>
          <a:p>
            <a:r>
              <a:rPr lang="nl-NL" sz="1400" dirty="0" smtClean="0"/>
              <a:t>Pand identificatie 408</a:t>
            </a:r>
          </a:p>
          <a:p>
            <a:r>
              <a:rPr lang="nl-NL" sz="1400" dirty="0" smtClean="0"/>
              <a:t>Pandstatus In gebruik</a:t>
            </a:r>
          </a:p>
          <a:p>
            <a:r>
              <a:rPr lang="nl-NL" sz="1400" dirty="0" smtClean="0"/>
              <a:t>Geometrie x1y1 </a:t>
            </a:r>
            <a:endParaRPr lang="nl-NL" sz="1400" dirty="0"/>
          </a:p>
        </p:txBody>
      </p:sp>
      <p:cxnSp>
        <p:nvCxnSpPr>
          <p:cNvPr id="20" name="Rechte verbindingslijn met pijl 19"/>
          <p:cNvCxnSpPr/>
          <p:nvPr/>
        </p:nvCxnSpPr>
        <p:spPr bwMode="auto">
          <a:xfrm flipV="1">
            <a:off x="6300192" y="4293096"/>
            <a:ext cx="0" cy="576064"/>
          </a:xfrm>
          <a:prstGeom prst="straightConnector1">
            <a:avLst/>
          </a:prstGeom>
          <a:solidFill>
            <a:srgbClr val="00B8FF"/>
          </a:solidFill>
          <a:ln w="44450" cap="flat" cmpd="sng" algn="ctr">
            <a:solidFill>
              <a:schemeClr val="tx1"/>
            </a:solidFill>
            <a:prstDash val="solid"/>
            <a:round/>
            <a:headEnd type="none" w="med" len="med"/>
            <a:tailEnd type="arrow"/>
          </a:ln>
          <a:effectLst/>
        </p:spPr>
      </p:cxnSp>
    </p:spTree>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1691680" y="332656"/>
            <a:ext cx="8228013" cy="1800200"/>
          </a:xfrm>
          <a:prstGeom prst="rect">
            <a:avLst/>
          </a:prstGeom>
        </p:spPr>
        <p:txBody>
          <a:bodyPr/>
          <a:lstStyle/>
          <a:p>
            <a:pPr marL="0" marR="0" lvl="0" indent="0" algn="l" defTabSz="449263"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kumimoji="0" lang="nl-NL" sz="3200" b="0" i="0" u="none" strike="noStrike" kern="0" cap="none" spc="0" normalizeH="0" baseline="0" noProof="0" dirty="0" smtClean="0">
                <a:ln>
                  <a:noFill/>
                </a:ln>
                <a:solidFill>
                  <a:srgbClr val="000000"/>
                </a:solidFill>
                <a:effectLst/>
                <a:uLnTx/>
                <a:uFillTx/>
                <a:latin typeface="+mj-lt"/>
                <a:ea typeface="+mj-ea"/>
                <a:cs typeface="+mj-cs"/>
              </a:rPr>
              <a:t>Oplossingsrichting</a:t>
            </a:r>
          </a:p>
          <a:p>
            <a:pPr marL="0" marR="0" lvl="0" indent="0" algn="l" defTabSz="449263"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lang="nl-NL" sz="3200" kern="0" noProof="0" dirty="0" smtClean="0">
                <a:solidFill>
                  <a:srgbClr val="000000"/>
                </a:solidFill>
                <a:latin typeface="+mj-lt"/>
                <a:ea typeface="+mj-ea"/>
                <a:cs typeface="+mj-cs"/>
              </a:rPr>
              <a:t>vastlegging plangegevens </a:t>
            </a:r>
          </a:p>
          <a:p>
            <a:pPr marL="0" marR="0" lvl="0" indent="0" algn="l" defTabSz="449263" rtl="0" eaLnBrk="0" fontAlgn="base" latinLnBrk="0" hangingPunct="0">
              <a:lnSpc>
                <a:spcPct val="93000"/>
              </a:lnSpc>
              <a:spcBef>
                <a:spcPct val="0"/>
              </a:spcBef>
              <a:spcAft>
                <a:spcPct val="0"/>
              </a:spcAft>
              <a:buClr>
                <a:srgbClr val="000000"/>
              </a:buClr>
              <a:buSzPct val="100000"/>
              <a:buFont typeface="Times New Roman" pitchFamily="18" charset="0"/>
              <a:buNone/>
              <a:tabLst/>
              <a:defRPr/>
            </a:pPr>
            <a:r>
              <a:rPr lang="nl-NL" sz="3200" kern="0" dirty="0" smtClean="0">
                <a:solidFill>
                  <a:srgbClr val="000000"/>
                </a:solidFill>
                <a:latin typeface="+mj-lt"/>
                <a:ea typeface="+mj-ea"/>
                <a:cs typeface="+mj-cs"/>
              </a:rPr>
              <a:t>b</a:t>
            </a:r>
            <a:r>
              <a:rPr lang="nl-NL" sz="3200" kern="0" noProof="0" dirty="0" err="1" smtClean="0">
                <a:solidFill>
                  <a:srgbClr val="000000"/>
                </a:solidFill>
                <a:latin typeface="+mj-lt"/>
                <a:ea typeface="+mj-ea"/>
                <a:cs typeface="+mj-cs"/>
              </a:rPr>
              <a:t>estaand</a:t>
            </a:r>
            <a:r>
              <a:rPr lang="nl-NL" sz="3200" kern="0" noProof="0" dirty="0" smtClean="0">
                <a:solidFill>
                  <a:srgbClr val="000000"/>
                </a:solidFill>
                <a:latin typeface="+mj-lt"/>
                <a:ea typeface="+mj-ea"/>
                <a:cs typeface="+mj-cs"/>
              </a:rPr>
              <a:t> object </a:t>
            </a:r>
            <a:r>
              <a:rPr lang="nl-NL" kern="0" noProof="0" dirty="0" smtClean="0">
                <a:solidFill>
                  <a:srgbClr val="000000"/>
                </a:solidFill>
                <a:latin typeface="+mj-lt"/>
                <a:ea typeface="+mj-ea"/>
                <a:cs typeface="+mj-cs"/>
              </a:rPr>
              <a:t>(ruwe schets)</a:t>
            </a:r>
            <a:endParaRPr kumimoji="0" lang="nl-NL" b="0" i="0" u="none" strike="noStrike" kern="0" cap="none" spc="0" normalizeH="0" baseline="0" noProof="0" dirty="0">
              <a:ln>
                <a:noFill/>
              </a:ln>
              <a:solidFill>
                <a:srgbClr val="000000"/>
              </a:solidFill>
              <a:effectLst/>
              <a:uLnTx/>
              <a:uFillTx/>
              <a:latin typeface="+mj-lt"/>
              <a:ea typeface="+mj-ea"/>
              <a:cs typeface="+mj-cs"/>
            </a:endParaRPr>
          </a:p>
        </p:txBody>
      </p:sp>
      <p:sp>
        <p:nvSpPr>
          <p:cNvPr id="18" name="Rechthoek 17"/>
          <p:cNvSpPr/>
          <p:nvPr/>
        </p:nvSpPr>
        <p:spPr bwMode="auto">
          <a:xfrm>
            <a:off x="1187624" y="3212976"/>
            <a:ext cx="2376264" cy="914400"/>
          </a:xfrm>
          <a:prstGeom prst="rect">
            <a:avLst/>
          </a:prstGeom>
          <a:solidFill>
            <a:srgbClr val="00B8FF"/>
          </a:solidFill>
          <a:ln w="38100" cap="flat" cmpd="sng" algn="ctr">
            <a:solidFill>
              <a:srgbClr val="FE1A0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nl-NL" sz="1800" b="0" i="0" u="none" strike="noStrike" cap="none" normalizeH="0" baseline="0" dirty="0" smtClean="0">
                <a:ln>
                  <a:noFill/>
                </a:ln>
                <a:effectLst/>
                <a:latin typeface="Arial" charset="0"/>
                <a:ea typeface="Arial Unicode MS" pitchFamily="34" charset="-128"/>
                <a:cs typeface="Arial Unicode MS" pitchFamily="34" charset="-128"/>
              </a:rPr>
              <a:t>DEFINTIEF VOORONTWERP PAND</a:t>
            </a:r>
            <a:endParaRPr kumimoji="0" lang="nl-NL" sz="1800" b="0" i="0" u="none" strike="noStrike" cap="none" normalizeH="0" baseline="0" dirty="0" smtClean="0">
              <a:ln>
                <a:noFill/>
              </a:ln>
              <a:effectLst/>
              <a:latin typeface="Arial" charset="0"/>
              <a:ea typeface="Arial Unicode MS" pitchFamily="34" charset="-128"/>
              <a:cs typeface="Arial Unicode MS" pitchFamily="34" charset="-128"/>
            </a:endParaRPr>
          </a:p>
        </p:txBody>
      </p:sp>
      <p:sp>
        <p:nvSpPr>
          <p:cNvPr id="19" name="Rechthoek 18"/>
          <p:cNvSpPr/>
          <p:nvPr/>
        </p:nvSpPr>
        <p:spPr bwMode="auto">
          <a:xfrm>
            <a:off x="6012160" y="3212976"/>
            <a:ext cx="914400" cy="914400"/>
          </a:xfrm>
          <a:prstGeom prst="rect">
            <a:avLst/>
          </a:prstGeom>
          <a:solidFill>
            <a:srgbClr val="00B8FF"/>
          </a:solidFill>
          <a:ln w="38100" cap="flat" cmpd="sng" algn="ctr">
            <a:solidFill>
              <a:srgbClr val="FE1A0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nl-NL" sz="1800" b="0" i="0" u="none" strike="noStrike" cap="none" normalizeH="0" baseline="0" dirty="0" smtClean="0">
                <a:ln>
                  <a:noFill/>
                </a:ln>
                <a:effectLst/>
                <a:latin typeface="Arial" charset="0"/>
                <a:ea typeface="Arial Unicode MS" pitchFamily="34" charset="-128"/>
                <a:cs typeface="Arial Unicode MS" pitchFamily="34" charset="-128"/>
              </a:rPr>
              <a:t>PAND</a:t>
            </a:r>
            <a:endParaRPr kumimoji="0" lang="nl-NL" sz="1800" b="0" i="0" u="none" strike="noStrike" cap="none" normalizeH="0" baseline="0" dirty="0" smtClean="0">
              <a:ln>
                <a:noFill/>
              </a:ln>
              <a:effectLst/>
              <a:latin typeface="Arial" charset="0"/>
              <a:ea typeface="Arial Unicode MS" pitchFamily="34" charset="-128"/>
              <a:cs typeface="Arial Unicode MS" pitchFamily="34" charset="-128"/>
            </a:endParaRPr>
          </a:p>
        </p:txBody>
      </p:sp>
      <p:cxnSp>
        <p:nvCxnSpPr>
          <p:cNvPr id="22" name="Rechte verbindingslijn met pijl 21"/>
          <p:cNvCxnSpPr>
            <a:stCxn id="18" idx="3"/>
            <a:endCxn id="19" idx="1"/>
          </p:cNvCxnSpPr>
          <p:nvPr/>
        </p:nvCxnSpPr>
        <p:spPr bwMode="auto">
          <a:xfrm>
            <a:off x="3563888" y="3670176"/>
            <a:ext cx="2448272" cy="0"/>
          </a:xfrm>
          <a:prstGeom prst="straightConnector1">
            <a:avLst/>
          </a:prstGeom>
          <a:solidFill>
            <a:srgbClr val="00B8FF"/>
          </a:solidFill>
          <a:ln w="38100" cap="flat" cmpd="sng" algn="ctr">
            <a:solidFill>
              <a:srgbClr val="FE1A02"/>
            </a:solidFill>
            <a:prstDash val="solid"/>
            <a:round/>
            <a:headEnd type="none" w="med" len="med"/>
            <a:tailEnd type="arrow"/>
          </a:ln>
          <a:effectLst/>
        </p:spPr>
      </p:cxnSp>
      <p:sp>
        <p:nvSpPr>
          <p:cNvPr id="24" name="Rechthoek met één afgeknipte en afgeronde hoek 23"/>
          <p:cNvSpPr/>
          <p:nvPr/>
        </p:nvSpPr>
        <p:spPr bwMode="auto">
          <a:xfrm>
            <a:off x="1259632" y="4653136"/>
            <a:ext cx="2016224" cy="914400"/>
          </a:xfrm>
          <a:prstGeom prst="snipRoundRect">
            <a:avLst/>
          </a:prstGeom>
          <a:solidFill>
            <a:srgbClr val="FFFFFF"/>
          </a:solidFill>
          <a:ln w="38100" cap="flat" cmpd="sng" algn="ctr">
            <a:solidFill>
              <a:srgbClr val="FE1A0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pPr>
            <a:r>
              <a:rPr kumimoji="0" lang="nl-NL" sz="1800" b="0" i="0" u="none" strike="noStrike" cap="none" normalizeH="0" baseline="0" dirty="0" smtClean="0">
                <a:ln>
                  <a:noFill/>
                </a:ln>
                <a:effectLst/>
                <a:latin typeface="Arial" charset="0"/>
                <a:ea typeface="Arial Unicode MS" pitchFamily="34" charset="-128"/>
                <a:cs typeface="Arial Unicode MS" pitchFamily="34" charset="-128"/>
              </a:rPr>
              <a:t>Als</a:t>
            </a:r>
            <a:r>
              <a:rPr kumimoji="0" lang="nl-NL" sz="1800" b="0" i="0" u="none" strike="noStrike" cap="none" normalizeH="0" dirty="0" smtClean="0">
                <a:ln>
                  <a:noFill/>
                </a:ln>
                <a:effectLst/>
                <a:latin typeface="Arial" charset="0"/>
                <a:ea typeface="Arial Unicode MS" pitchFamily="34" charset="-128"/>
                <a:cs typeface="Arial Unicode MS" pitchFamily="34" charset="-128"/>
              </a:rPr>
              <a:t> Pand status is bestaand</a:t>
            </a:r>
            <a:endParaRPr kumimoji="0" lang="nl-NL" sz="1800" b="0" i="0" u="none" strike="noStrike" cap="none" normalizeH="0" baseline="0" dirty="0" smtClean="0">
              <a:ln>
                <a:noFill/>
              </a:ln>
              <a:effectLst/>
              <a:latin typeface="Arial" charset="0"/>
              <a:ea typeface="Arial Unicode MS" pitchFamily="34" charset="-128"/>
              <a:cs typeface="Arial Unicode MS" pitchFamily="34" charset="-128"/>
            </a:endParaRPr>
          </a:p>
        </p:txBody>
      </p:sp>
      <p:cxnSp>
        <p:nvCxnSpPr>
          <p:cNvPr id="26" name="Rechte verbindingslijn 25"/>
          <p:cNvCxnSpPr/>
          <p:nvPr/>
        </p:nvCxnSpPr>
        <p:spPr bwMode="auto">
          <a:xfrm flipV="1">
            <a:off x="2051720" y="4005064"/>
            <a:ext cx="216024" cy="720080"/>
          </a:xfrm>
          <a:prstGeom prst="line">
            <a:avLst/>
          </a:prstGeom>
          <a:solidFill>
            <a:srgbClr val="00B8FF"/>
          </a:solidFill>
          <a:ln w="38100" cap="flat" cmpd="sng" algn="ctr">
            <a:solidFill>
              <a:srgbClr val="FE1A02"/>
            </a:solidFill>
            <a:prstDash val="dashDot"/>
            <a:round/>
            <a:headEnd type="none" w="med" len="med"/>
            <a:tailEnd type="none" w="med" len="med"/>
          </a:ln>
          <a:effectLst/>
        </p:spPr>
      </p:cxnSp>
    </p:spTree>
  </p:cSld>
  <p:clrMapOvr>
    <a:masterClrMapping/>
  </p:clrMapOvr>
  <p:transition spd="med">
    <p:wipe dir="d"/>
  </p:transition>
  <p:timing>
    <p:tnLst>
      <p:par>
        <p:cTn id="1" dur="indefinite" restart="never" nodeType="tmRoot"/>
      </p:par>
    </p:tnLst>
  </p:timing>
</p:sld>
</file>

<file path=ppt/theme/theme1.xml><?xml version="1.0" encoding="utf-8"?>
<a:theme xmlns:a="http://schemas.openxmlformats.org/drawingml/2006/main" name="Standaardontwerp">
  <a:themeElements>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ardontwerp">
      <a:majorFont>
        <a:latin typeface="Arial"/>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38100" cap="flat" cmpd="sng" algn="ctr">
          <a:solidFill>
            <a:srgbClr val="FE1A0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rgbClr val="00B8FF"/>
        </a:solidFill>
        <a:ln w="38100" cap="flat" cmpd="sng" algn="ctr">
          <a:solidFill>
            <a:srgbClr val="FE1A0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ea typeface="Arial Unicode MS" pitchFamily="34" charset="-128"/>
            <a:cs typeface="Arial Unicode MS" pitchFamily="34" charset="-128"/>
          </a:defRPr>
        </a:defPPr>
      </a:lstStyle>
    </a:lnDef>
  </a:objectDefaults>
  <a:extraClrSchemeLst>
    <a:extraClrScheme>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tandaardontwerp">
  <a:themeElements>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ardontwerp">
      <a:majorFont>
        <a:latin typeface="Arial"/>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38100" cap="flat" cmpd="sng" algn="ctr">
          <a:solidFill>
            <a:srgbClr val="FE1A0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rgbClr val="00B8FF"/>
        </a:solidFill>
        <a:ln w="38100" cap="flat" cmpd="sng" algn="ctr">
          <a:solidFill>
            <a:srgbClr val="FE1A0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ea typeface="Arial Unicode MS" pitchFamily="34" charset="-128"/>
            <a:cs typeface="Arial Unicode MS" pitchFamily="34" charset="-128"/>
          </a:defRPr>
        </a:defPPr>
      </a:lstStyle>
    </a:lnDef>
  </a:objectDefaults>
  <a:extraClrSchemeLst>
    <a:extraClrScheme>
      <a:clrScheme name="Standaardontwerp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4508</TotalTime>
  <Words>252</Words>
  <Application>Microsoft Office PowerPoint</Application>
  <PresentationFormat>Diavoorstelling (4:3)</PresentationFormat>
  <Paragraphs>60</Paragraphs>
  <Slides>4</Slides>
  <Notes>4</Notes>
  <HiddenSlides>0</HiddenSlides>
  <MMClips>0</MMClips>
  <ScaleCrop>false</ScaleCrop>
  <HeadingPairs>
    <vt:vector size="4" baseType="variant">
      <vt:variant>
        <vt:lpstr>Thema</vt:lpstr>
      </vt:variant>
      <vt:variant>
        <vt:i4>2</vt:i4>
      </vt:variant>
      <vt:variant>
        <vt:lpstr>Diatitels</vt:lpstr>
      </vt:variant>
      <vt:variant>
        <vt:i4>4</vt:i4>
      </vt:variant>
    </vt:vector>
  </HeadingPairs>
  <TitlesOfParts>
    <vt:vector size="6" baseType="lpstr">
      <vt:lpstr>Standaardontwerp</vt:lpstr>
      <vt:lpstr>1_Standaardontwerp</vt:lpstr>
      <vt:lpstr>Dia 1</vt:lpstr>
      <vt:lpstr>Dia 2</vt:lpstr>
      <vt:lpstr>Dia 3</vt:lpstr>
      <vt:lpstr>Dia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subject>RGBZ-werkgroep 20120306</dc:subject>
  <dc:creator>Arjan Kloosterboer (KING)</dc:creator>
  <cp:lastModifiedBy>Ellen</cp:lastModifiedBy>
  <cp:revision>525</cp:revision>
  <cp:lastPrinted>1601-01-01T00:00:00Z</cp:lastPrinted>
  <dcterms:created xsi:type="dcterms:W3CDTF">2010-05-26T08:56:31Z</dcterms:created>
  <dcterms:modified xsi:type="dcterms:W3CDTF">2012-09-11T12:20:02Z</dcterms:modified>
</cp:coreProperties>
</file>